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57" r:id="rId2"/>
    <p:sldId id="258" r:id="rId3"/>
    <p:sldId id="259" r:id="rId4"/>
    <p:sldId id="260" r:id="rId5"/>
    <p:sldId id="261" r:id="rId6"/>
    <p:sldId id="262" r:id="rId7"/>
    <p:sldId id="263" r:id="rId8"/>
  </p:sldIdLst>
  <p:sldSz cx="9144000" cy="6858000" type="screen4x3"/>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A1500"/>
    <a:srgbClr val="8D5E2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685800" y="2130425"/>
            <a:ext cx="7772400" cy="1470025"/>
          </a:xfrm>
        </p:spPr>
        <p:txBody>
          <a:bodyPr/>
          <a:lstStyle/>
          <a:p>
            <a:r>
              <a:rPr lang="hu-HU" smtClean="0"/>
              <a:t>Mintacím szerkesztése</a:t>
            </a:r>
            <a:endParaRPr lang="hu-HU"/>
          </a:p>
        </p:txBody>
      </p:sp>
      <p:sp>
        <p:nvSpPr>
          <p:cNvPr id="3" name="Alcím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u-HU" smtClean="0"/>
              <a:t>Alcím mintájának szerkesztése</a:t>
            </a:r>
            <a:endParaRPr lang="hu-HU"/>
          </a:p>
        </p:txBody>
      </p:sp>
      <p:sp>
        <p:nvSpPr>
          <p:cNvPr id="4" name="Dátum helye 3"/>
          <p:cNvSpPr>
            <a:spLocks noGrp="1"/>
          </p:cNvSpPr>
          <p:nvPr>
            <p:ph type="dt" sz="half" idx="10"/>
          </p:nvPr>
        </p:nvSpPr>
        <p:spPr/>
        <p:txBody>
          <a:bodyPr/>
          <a:lstStyle/>
          <a:p>
            <a:fld id="{965F78DF-5EF0-4412-9D18-C7A2EBD940B2}" type="datetimeFigureOut">
              <a:rPr lang="hu-HU" smtClean="0"/>
              <a:t>2011.07.21.</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31F40B70-2E04-43F0-B265-65065431D2AD}" type="slidenum">
              <a:rPr lang="hu-HU" smtClean="0"/>
              <a:t>‹#›</a:t>
            </a:fld>
            <a:endParaRPr lang="hu-HU"/>
          </a:p>
        </p:txBody>
      </p:sp>
    </p:spTree>
    <p:extLst>
      <p:ext uri="{BB962C8B-B14F-4D97-AF65-F5344CB8AC3E}">
        <p14:creationId xmlns:p14="http://schemas.microsoft.com/office/powerpoint/2010/main" val="31231407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Függőleges szöveg helye 2"/>
          <p:cNvSpPr>
            <a:spLocks noGrp="1"/>
          </p:cNvSpPr>
          <p:nvPr>
            <p:ph type="body" orient="vert" idx="1"/>
          </p:nvPr>
        </p:nvSpPr>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965F78DF-5EF0-4412-9D18-C7A2EBD940B2}" type="datetimeFigureOut">
              <a:rPr lang="hu-HU" smtClean="0"/>
              <a:t>2011.07.21.</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31F40B70-2E04-43F0-B265-65065431D2AD}" type="slidenum">
              <a:rPr lang="hu-HU" smtClean="0"/>
              <a:t>‹#›</a:t>
            </a:fld>
            <a:endParaRPr lang="hu-HU"/>
          </a:p>
        </p:txBody>
      </p:sp>
    </p:spTree>
    <p:extLst>
      <p:ext uri="{BB962C8B-B14F-4D97-AF65-F5344CB8AC3E}">
        <p14:creationId xmlns:p14="http://schemas.microsoft.com/office/powerpoint/2010/main" val="3402100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6629400" y="274638"/>
            <a:ext cx="2057400" cy="5851525"/>
          </a:xfrm>
        </p:spPr>
        <p:txBody>
          <a:bodyPr vert="eaVert"/>
          <a:lstStyle/>
          <a:p>
            <a:r>
              <a:rPr lang="hu-HU" smtClean="0"/>
              <a:t>Mintacím szerkesztése</a:t>
            </a:r>
            <a:endParaRPr lang="hu-HU"/>
          </a:p>
        </p:txBody>
      </p:sp>
      <p:sp>
        <p:nvSpPr>
          <p:cNvPr id="3" name="Függőleges szöveg helye 2"/>
          <p:cNvSpPr>
            <a:spLocks noGrp="1"/>
          </p:cNvSpPr>
          <p:nvPr>
            <p:ph type="body" orient="vert" idx="1"/>
          </p:nvPr>
        </p:nvSpPr>
        <p:spPr>
          <a:xfrm>
            <a:off x="457200" y="274638"/>
            <a:ext cx="6019800" cy="5851525"/>
          </a:xfrm>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965F78DF-5EF0-4412-9D18-C7A2EBD940B2}" type="datetimeFigureOut">
              <a:rPr lang="hu-HU" smtClean="0"/>
              <a:t>2011.07.21.</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31F40B70-2E04-43F0-B265-65065431D2AD}" type="slidenum">
              <a:rPr lang="hu-HU" smtClean="0"/>
              <a:t>‹#›</a:t>
            </a:fld>
            <a:endParaRPr lang="hu-HU"/>
          </a:p>
        </p:txBody>
      </p:sp>
    </p:spTree>
    <p:extLst>
      <p:ext uri="{BB962C8B-B14F-4D97-AF65-F5344CB8AC3E}">
        <p14:creationId xmlns:p14="http://schemas.microsoft.com/office/powerpoint/2010/main" val="3591923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idx="1"/>
          </p:nvPr>
        </p:nvSpPr>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965F78DF-5EF0-4412-9D18-C7A2EBD940B2}" type="datetimeFigureOut">
              <a:rPr lang="hu-HU" smtClean="0"/>
              <a:t>2011.07.21.</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31F40B70-2E04-43F0-B265-65065431D2AD}" type="slidenum">
              <a:rPr lang="hu-HU" smtClean="0"/>
              <a:t>‹#›</a:t>
            </a:fld>
            <a:endParaRPr lang="hu-HU"/>
          </a:p>
        </p:txBody>
      </p:sp>
    </p:spTree>
    <p:extLst>
      <p:ext uri="{BB962C8B-B14F-4D97-AF65-F5344CB8AC3E}">
        <p14:creationId xmlns:p14="http://schemas.microsoft.com/office/powerpoint/2010/main" val="32372158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722313" y="4406900"/>
            <a:ext cx="7772400" cy="1362075"/>
          </a:xfrm>
        </p:spPr>
        <p:txBody>
          <a:bodyPr anchor="t"/>
          <a:lstStyle>
            <a:lvl1pPr algn="l">
              <a:defRPr sz="4000" b="1" cap="all"/>
            </a:lvl1pPr>
          </a:lstStyle>
          <a:p>
            <a:r>
              <a:rPr lang="hu-HU" smtClean="0"/>
              <a:t>Mintacím szerkesztése</a:t>
            </a:r>
            <a:endParaRPr lang="hu-HU"/>
          </a:p>
        </p:txBody>
      </p:sp>
      <p:sp>
        <p:nvSpPr>
          <p:cNvPr id="3" name="Szöveg hely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smtClean="0"/>
              <a:t>Mintaszöveg szerkesztése</a:t>
            </a:r>
          </a:p>
        </p:txBody>
      </p:sp>
      <p:sp>
        <p:nvSpPr>
          <p:cNvPr id="4" name="Dátum helye 3"/>
          <p:cNvSpPr>
            <a:spLocks noGrp="1"/>
          </p:cNvSpPr>
          <p:nvPr>
            <p:ph type="dt" sz="half" idx="10"/>
          </p:nvPr>
        </p:nvSpPr>
        <p:spPr/>
        <p:txBody>
          <a:bodyPr/>
          <a:lstStyle/>
          <a:p>
            <a:fld id="{965F78DF-5EF0-4412-9D18-C7A2EBD940B2}" type="datetimeFigureOut">
              <a:rPr lang="hu-HU" smtClean="0"/>
              <a:t>2011.07.21.</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31F40B70-2E04-43F0-B265-65065431D2AD}" type="slidenum">
              <a:rPr lang="hu-HU" smtClean="0"/>
              <a:t>‹#›</a:t>
            </a:fld>
            <a:endParaRPr lang="hu-HU"/>
          </a:p>
        </p:txBody>
      </p:sp>
    </p:spTree>
    <p:extLst>
      <p:ext uri="{BB962C8B-B14F-4D97-AF65-F5344CB8AC3E}">
        <p14:creationId xmlns:p14="http://schemas.microsoft.com/office/powerpoint/2010/main" val="5901199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Tartalom helye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Dátum helye 4"/>
          <p:cNvSpPr>
            <a:spLocks noGrp="1"/>
          </p:cNvSpPr>
          <p:nvPr>
            <p:ph type="dt" sz="half" idx="10"/>
          </p:nvPr>
        </p:nvSpPr>
        <p:spPr/>
        <p:txBody>
          <a:bodyPr/>
          <a:lstStyle/>
          <a:p>
            <a:fld id="{965F78DF-5EF0-4412-9D18-C7A2EBD940B2}" type="datetimeFigureOut">
              <a:rPr lang="hu-HU" smtClean="0"/>
              <a:t>2011.07.21.</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31F40B70-2E04-43F0-B265-65065431D2AD}" type="slidenum">
              <a:rPr lang="hu-HU" smtClean="0"/>
              <a:t>‹#›</a:t>
            </a:fld>
            <a:endParaRPr lang="hu-HU"/>
          </a:p>
        </p:txBody>
      </p:sp>
    </p:spTree>
    <p:extLst>
      <p:ext uri="{BB962C8B-B14F-4D97-AF65-F5344CB8AC3E}">
        <p14:creationId xmlns:p14="http://schemas.microsoft.com/office/powerpoint/2010/main" val="4294653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lvl1pPr>
              <a:defRPr/>
            </a:lvl1pPr>
          </a:lstStyle>
          <a:p>
            <a:r>
              <a:rPr lang="hu-HU" smtClean="0"/>
              <a:t>Mintacím szerkesztése</a:t>
            </a:r>
            <a:endParaRPr lang="hu-HU"/>
          </a:p>
        </p:txBody>
      </p:sp>
      <p:sp>
        <p:nvSpPr>
          <p:cNvPr id="3" name="Szöveg hely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4" name="Tartalom hely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Szöveg hely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6" name="Tartalom hely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7" name="Dátum helye 6"/>
          <p:cNvSpPr>
            <a:spLocks noGrp="1"/>
          </p:cNvSpPr>
          <p:nvPr>
            <p:ph type="dt" sz="half" idx="10"/>
          </p:nvPr>
        </p:nvSpPr>
        <p:spPr/>
        <p:txBody>
          <a:bodyPr/>
          <a:lstStyle/>
          <a:p>
            <a:fld id="{965F78DF-5EF0-4412-9D18-C7A2EBD940B2}" type="datetimeFigureOut">
              <a:rPr lang="hu-HU" smtClean="0"/>
              <a:t>2011.07.21.</a:t>
            </a:fld>
            <a:endParaRPr lang="hu-HU"/>
          </a:p>
        </p:txBody>
      </p:sp>
      <p:sp>
        <p:nvSpPr>
          <p:cNvPr id="8" name="Élőláb helye 7"/>
          <p:cNvSpPr>
            <a:spLocks noGrp="1"/>
          </p:cNvSpPr>
          <p:nvPr>
            <p:ph type="ftr" sz="quarter" idx="11"/>
          </p:nvPr>
        </p:nvSpPr>
        <p:spPr/>
        <p:txBody>
          <a:bodyPr/>
          <a:lstStyle/>
          <a:p>
            <a:endParaRPr lang="hu-HU"/>
          </a:p>
        </p:txBody>
      </p:sp>
      <p:sp>
        <p:nvSpPr>
          <p:cNvPr id="9" name="Dia számának helye 8"/>
          <p:cNvSpPr>
            <a:spLocks noGrp="1"/>
          </p:cNvSpPr>
          <p:nvPr>
            <p:ph type="sldNum" sz="quarter" idx="12"/>
          </p:nvPr>
        </p:nvSpPr>
        <p:spPr/>
        <p:txBody>
          <a:bodyPr/>
          <a:lstStyle/>
          <a:p>
            <a:fld id="{31F40B70-2E04-43F0-B265-65065431D2AD}" type="slidenum">
              <a:rPr lang="hu-HU" smtClean="0"/>
              <a:t>‹#›</a:t>
            </a:fld>
            <a:endParaRPr lang="hu-HU"/>
          </a:p>
        </p:txBody>
      </p:sp>
    </p:spTree>
    <p:extLst>
      <p:ext uri="{BB962C8B-B14F-4D97-AF65-F5344CB8AC3E}">
        <p14:creationId xmlns:p14="http://schemas.microsoft.com/office/powerpoint/2010/main" val="22969009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Dátum helye 2"/>
          <p:cNvSpPr>
            <a:spLocks noGrp="1"/>
          </p:cNvSpPr>
          <p:nvPr>
            <p:ph type="dt" sz="half" idx="10"/>
          </p:nvPr>
        </p:nvSpPr>
        <p:spPr/>
        <p:txBody>
          <a:bodyPr/>
          <a:lstStyle/>
          <a:p>
            <a:fld id="{965F78DF-5EF0-4412-9D18-C7A2EBD940B2}" type="datetimeFigureOut">
              <a:rPr lang="hu-HU" smtClean="0"/>
              <a:t>2011.07.21.</a:t>
            </a:fld>
            <a:endParaRPr lang="hu-HU"/>
          </a:p>
        </p:txBody>
      </p:sp>
      <p:sp>
        <p:nvSpPr>
          <p:cNvPr id="4" name="Élőláb helye 3"/>
          <p:cNvSpPr>
            <a:spLocks noGrp="1"/>
          </p:cNvSpPr>
          <p:nvPr>
            <p:ph type="ftr" sz="quarter" idx="11"/>
          </p:nvPr>
        </p:nvSpPr>
        <p:spPr/>
        <p:txBody>
          <a:bodyPr/>
          <a:lstStyle/>
          <a:p>
            <a:endParaRPr lang="hu-HU"/>
          </a:p>
        </p:txBody>
      </p:sp>
      <p:sp>
        <p:nvSpPr>
          <p:cNvPr id="5" name="Dia számának helye 4"/>
          <p:cNvSpPr>
            <a:spLocks noGrp="1"/>
          </p:cNvSpPr>
          <p:nvPr>
            <p:ph type="sldNum" sz="quarter" idx="12"/>
          </p:nvPr>
        </p:nvSpPr>
        <p:spPr/>
        <p:txBody>
          <a:bodyPr/>
          <a:lstStyle/>
          <a:p>
            <a:fld id="{31F40B70-2E04-43F0-B265-65065431D2AD}" type="slidenum">
              <a:rPr lang="hu-HU" smtClean="0"/>
              <a:t>‹#›</a:t>
            </a:fld>
            <a:endParaRPr lang="hu-HU"/>
          </a:p>
        </p:txBody>
      </p:sp>
    </p:spTree>
    <p:extLst>
      <p:ext uri="{BB962C8B-B14F-4D97-AF65-F5344CB8AC3E}">
        <p14:creationId xmlns:p14="http://schemas.microsoft.com/office/powerpoint/2010/main" val="39177241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1"/>
          <p:cNvSpPr>
            <a:spLocks noGrp="1"/>
          </p:cNvSpPr>
          <p:nvPr>
            <p:ph type="dt" sz="half" idx="10"/>
          </p:nvPr>
        </p:nvSpPr>
        <p:spPr/>
        <p:txBody>
          <a:bodyPr/>
          <a:lstStyle/>
          <a:p>
            <a:fld id="{965F78DF-5EF0-4412-9D18-C7A2EBD940B2}" type="datetimeFigureOut">
              <a:rPr lang="hu-HU" smtClean="0"/>
              <a:t>2011.07.21.</a:t>
            </a:fld>
            <a:endParaRPr lang="hu-HU"/>
          </a:p>
        </p:txBody>
      </p:sp>
      <p:sp>
        <p:nvSpPr>
          <p:cNvPr id="3" name="Élőláb helye 2"/>
          <p:cNvSpPr>
            <a:spLocks noGrp="1"/>
          </p:cNvSpPr>
          <p:nvPr>
            <p:ph type="ftr" sz="quarter" idx="11"/>
          </p:nvPr>
        </p:nvSpPr>
        <p:spPr/>
        <p:txBody>
          <a:bodyPr/>
          <a:lstStyle/>
          <a:p>
            <a:endParaRPr lang="hu-HU"/>
          </a:p>
        </p:txBody>
      </p:sp>
      <p:sp>
        <p:nvSpPr>
          <p:cNvPr id="4" name="Dia számának helye 3"/>
          <p:cNvSpPr>
            <a:spLocks noGrp="1"/>
          </p:cNvSpPr>
          <p:nvPr>
            <p:ph type="sldNum" sz="quarter" idx="12"/>
          </p:nvPr>
        </p:nvSpPr>
        <p:spPr/>
        <p:txBody>
          <a:bodyPr/>
          <a:lstStyle/>
          <a:p>
            <a:fld id="{31F40B70-2E04-43F0-B265-65065431D2AD}" type="slidenum">
              <a:rPr lang="hu-HU" smtClean="0"/>
              <a:t>‹#›</a:t>
            </a:fld>
            <a:endParaRPr lang="hu-HU"/>
          </a:p>
        </p:txBody>
      </p:sp>
    </p:spTree>
    <p:extLst>
      <p:ext uri="{BB962C8B-B14F-4D97-AF65-F5344CB8AC3E}">
        <p14:creationId xmlns:p14="http://schemas.microsoft.com/office/powerpoint/2010/main" val="24165722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457200" y="273050"/>
            <a:ext cx="3008313" cy="1162050"/>
          </a:xfrm>
        </p:spPr>
        <p:txBody>
          <a:bodyPr anchor="b"/>
          <a:lstStyle>
            <a:lvl1pPr algn="l">
              <a:defRPr sz="2000" b="1"/>
            </a:lvl1pPr>
          </a:lstStyle>
          <a:p>
            <a:r>
              <a:rPr lang="hu-HU" smtClean="0"/>
              <a:t>Mintacím szerkesztése</a:t>
            </a:r>
            <a:endParaRPr lang="hu-HU"/>
          </a:p>
        </p:txBody>
      </p:sp>
      <p:sp>
        <p:nvSpPr>
          <p:cNvPr id="3" name="Tartalom hely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Szöveg hely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4"/>
          <p:cNvSpPr>
            <a:spLocks noGrp="1"/>
          </p:cNvSpPr>
          <p:nvPr>
            <p:ph type="dt" sz="half" idx="10"/>
          </p:nvPr>
        </p:nvSpPr>
        <p:spPr/>
        <p:txBody>
          <a:bodyPr/>
          <a:lstStyle/>
          <a:p>
            <a:fld id="{965F78DF-5EF0-4412-9D18-C7A2EBD940B2}" type="datetimeFigureOut">
              <a:rPr lang="hu-HU" smtClean="0"/>
              <a:t>2011.07.21.</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31F40B70-2E04-43F0-B265-65065431D2AD}" type="slidenum">
              <a:rPr lang="hu-HU" smtClean="0"/>
              <a:t>‹#›</a:t>
            </a:fld>
            <a:endParaRPr lang="hu-HU"/>
          </a:p>
        </p:txBody>
      </p:sp>
    </p:spTree>
    <p:extLst>
      <p:ext uri="{BB962C8B-B14F-4D97-AF65-F5344CB8AC3E}">
        <p14:creationId xmlns:p14="http://schemas.microsoft.com/office/powerpoint/2010/main" val="25207745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1792288" y="4800600"/>
            <a:ext cx="5486400" cy="566738"/>
          </a:xfrm>
        </p:spPr>
        <p:txBody>
          <a:bodyPr anchor="b"/>
          <a:lstStyle>
            <a:lvl1pPr algn="l">
              <a:defRPr sz="2000" b="1"/>
            </a:lvl1pPr>
          </a:lstStyle>
          <a:p>
            <a:r>
              <a:rPr lang="hu-HU" smtClean="0"/>
              <a:t>Mintacím szerkesztése</a:t>
            </a:r>
            <a:endParaRPr lang="hu-HU"/>
          </a:p>
        </p:txBody>
      </p:sp>
      <p:sp>
        <p:nvSpPr>
          <p:cNvPr id="3" name="Kép hely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
        <p:nvSpPr>
          <p:cNvPr id="4" name="Szöveg hely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4"/>
          <p:cNvSpPr>
            <a:spLocks noGrp="1"/>
          </p:cNvSpPr>
          <p:nvPr>
            <p:ph type="dt" sz="half" idx="10"/>
          </p:nvPr>
        </p:nvSpPr>
        <p:spPr/>
        <p:txBody>
          <a:bodyPr/>
          <a:lstStyle/>
          <a:p>
            <a:fld id="{965F78DF-5EF0-4412-9D18-C7A2EBD940B2}" type="datetimeFigureOut">
              <a:rPr lang="hu-HU" smtClean="0"/>
              <a:t>2011.07.21.</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31F40B70-2E04-43F0-B265-65065431D2AD}" type="slidenum">
              <a:rPr lang="hu-HU" smtClean="0"/>
              <a:t>‹#›</a:t>
            </a:fld>
            <a:endParaRPr lang="hu-HU"/>
          </a:p>
        </p:txBody>
      </p:sp>
    </p:spTree>
    <p:extLst>
      <p:ext uri="{BB962C8B-B14F-4D97-AF65-F5344CB8AC3E}">
        <p14:creationId xmlns:p14="http://schemas.microsoft.com/office/powerpoint/2010/main" val="23694294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ím hely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hu-HU" smtClean="0"/>
              <a:t>Mintacím szerkesztése</a:t>
            </a:r>
            <a:endParaRPr lang="hu-HU"/>
          </a:p>
        </p:txBody>
      </p:sp>
      <p:sp>
        <p:nvSpPr>
          <p:cNvPr id="3" name="Szöveg hely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5F78DF-5EF0-4412-9D18-C7A2EBD940B2}" type="datetimeFigureOut">
              <a:rPr lang="hu-HU" smtClean="0"/>
              <a:t>2011.07.21.</a:t>
            </a:fld>
            <a:endParaRPr lang="hu-HU"/>
          </a:p>
        </p:txBody>
      </p:sp>
      <p:sp>
        <p:nvSpPr>
          <p:cNvPr id="5" name="Élőláb hely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u-HU"/>
          </a:p>
        </p:txBody>
      </p:sp>
      <p:sp>
        <p:nvSpPr>
          <p:cNvPr id="6" name="Dia számának hely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F40B70-2E04-43F0-B265-65065431D2AD}" type="slidenum">
              <a:rPr lang="hu-HU" smtClean="0"/>
              <a:t>‹#›</a:t>
            </a:fld>
            <a:endParaRPr lang="hu-HU"/>
          </a:p>
        </p:txBody>
      </p:sp>
    </p:spTree>
    <p:extLst>
      <p:ext uri="{BB962C8B-B14F-4D97-AF65-F5344CB8AC3E}">
        <p14:creationId xmlns:p14="http://schemas.microsoft.com/office/powerpoint/2010/main" val="3176281721"/>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image" Target="../media/image2.jpeg"/><Relationship Id="rId16"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s>
</file>

<file path=ppt/slides/_rels/slide3.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0.png"/><Relationship Id="rId18" Type="http://schemas.openxmlformats.org/officeDocument/2006/relationships/image" Target="../media/image35.png"/><Relationship Id="rId3" Type="http://schemas.openxmlformats.org/officeDocument/2006/relationships/image" Target="../media/image21.png"/><Relationship Id="rId21" Type="http://schemas.openxmlformats.org/officeDocument/2006/relationships/image" Target="../media/image38.png"/><Relationship Id="rId7" Type="http://schemas.openxmlformats.org/officeDocument/2006/relationships/image" Target="../media/image25.png"/><Relationship Id="rId12" Type="http://schemas.openxmlformats.org/officeDocument/2006/relationships/image" Target="../media/image29.png"/><Relationship Id="rId17" Type="http://schemas.openxmlformats.org/officeDocument/2006/relationships/image" Target="../media/image34.png"/><Relationship Id="rId2" Type="http://schemas.openxmlformats.org/officeDocument/2006/relationships/image" Target="../media/image20.jpeg"/><Relationship Id="rId16" Type="http://schemas.openxmlformats.org/officeDocument/2006/relationships/image" Target="../media/image33.png"/><Relationship Id="rId20"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24.png"/><Relationship Id="rId11" Type="http://schemas.openxmlformats.org/officeDocument/2006/relationships/image" Target="../media/image16.png"/><Relationship Id="rId5" Type="http://schemas.openxmlformats.org/officeDocument/2006/relationships/image" Target="../media/image23.png"/><Relationship Id="rId15" Type="http://schemas.openxmlformats.org/officeDocument/2006/relationships/image" Target="../media/image32.png"/><Relationship Id="rId23" Type="http://schemas.openxmlformats.org/officeDocument/2006/relationships/image" Target="../media/image40.png"/><Relationship Id="rId10" Type="http://schemas.openxmlformats.org/officeDocument/2006/relationships/image" Target="../media/image28.png"/><Relationship Id="rId19" Type="http://schemas.openxmlformats.org/officeDocument/2006/relationships/image" Target="../media/image36.png"/><Relationship Id="rId4" Type="http://schemas.openxmlformats.org/officeDocument/2006/relationships/image" Target="../media/image22.png"/><Relationship Id="rId9" Type="http://schemas.openxmlformats.org/officeDocument/2006/relationships/image" Target="../media/image27.png"/><Relationship Id="rId14" Type="http://schemas.openxmlformats.org/officeDocument/2006/relationships/image" Target="../media/image31.png"/><Relationship Id="rId22" Type="http://schemas.openxmlformats.org/officeDocument/2006/relationships/image" Target="../media/image39.png"/></Relationships>
</file>

<file path=ppt/slides/_rels/slide4.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jpeg"/><Relationship Id="rId1" Type="http://schemas.openxmlformats.org/officeDocument/2006/relationships/slideLayout" Target="../slideLayouts/slideLayout7.xml"/><Relationship Id="rId6" Type="http://schemas.openxmlformats.org/officeDocument/2006/relationships/image" Target="../media/image45.png"/><Relationship Id="rId11" Type="http://schemas.openxmlformats.org/officeDocument/2006/relationships/image" Target="../media/image50.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png"/></Relationships>
</file>

<file path=ppt/slides/_rels/slide5.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2.png"/><Relationship Id="rId3" Type="http://schemas.openxmlformats.org/officeDocument/2006/relationships/image" Target="../media/image16.png"/><Relationship Id="rId7" Type="http://schemas.openxmlformats.org/officeDocument/2006/relationships/image" Target="../media/image49.png"/><Relationship Id="rId12" Type="http://schemas.openxmlformats.org/officeDocument/2006/relationships/image" Target="../media/image55.png"/><Relationship Id="rId2" Type="http://schemas.openxmlformats.org/officeDocument/2006/relationships/image" Target="../media/image51.png"/><Relationship Id="rId1" Type="http://schemas.openxmlformats.org/officeDocument/2006/relationships/slideLayout" Target="../slideLayouts/slideLayout7.xml"/><Relationship Id="rId6" Type="http://schemas.openxmlformats.org/officeDocument/2006/relationships/image" Target="../media/image53.png"/><Relationship Id="rId11" Type="http://schemas.openxmlformats.org/officeDocument/2006/relationships/image" Target="../media/image37.png"/><Relationship Id="rId5" Type="http://schemas.openxmlformats.org/officeDocument/2006/relationships/image" Target="../media/image52.png"/><Relationship Id="rId10" Type="http://schemas.openxmlformats.org/officeDocument/2006/relationships/image" Target="../media/image54.png"/><Relationship Id="rId4" Type="http://schemas.openxmlformats.org/officeDocument/2006/relationships/image" Target="../media/image25.png"/><Relationship Id="rId9" Type="http://schemas.openxmlformats.org/officeDocument/2006/relationships/image" Target="../media/image43.png"/><Relationship Id="rId14" Type="http://schemas.openxmlformats.org/officeDocument/2006/relationships/image" Target="../media/image56.png"/></Relationships>
</file>

<file path=ppt/slides/_rels/slide6.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56.png"/><Relationship Id="rId7" Type="http://schemas.openxmlformats.org/officeDocument/2006/relationships/image" Target="../media/image59.png"/><Relationship Id="rId2" Type="http://schemas.openxmlformats.org/officeDocument/2006/relationships/image" Target="../media/image51.png"/><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57.png"/><Relationship Id="rId10" Type="http://schemas.openxmlformats.org/officeDocument/2006/relationships/image" Target="../media/image60.png"/><Relationship Id="rId4" Type="http://schemas.openxmlformats.org/officeDocument/2006/relationships/image" Target="../media/image43.png"/><Relationship Id="rId9" Type="http://schemas.openxmlformats.org/officeDocument/2006/relationships/image" Target="../media/image49.png"/></Relationships>
</file>

<file path=ppt/slides/_rels/slide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34.png"/><Relationship Id="rId7" Type="http://schemas.openxmlformats.org/officeDocument/2006/relationships/image" Target="../media/image29.png"/><Relationship Id="rId12" Type="http://schemas.openxmlformats.org/officeDocument/2006/relationships/image" Target="../media/image30.png"/><Relationship Id="rId2" Type="http://schemas.openxmlformats.org/officeDocument/2006/relationships/image" Target="../media/image61.jpeg"/><Relationship Id="rId1" Type="http://schemas.openxmlformats.org/officeDocument/2006/relationships/slideLayout" Target="../slideLayouts/slideLayout7.xml"/><Relationship Id="rId6" Type="http://schemas.openxmlformats.org/officeDocument/2006/relationships/image" Target="../media/image26.png"/><Relationship Id="rId11" Type="http://schemas.openxmlformats.org/officeDocument/2006/relationships/image" Target="../media/image48.png"/><Relationship Id="rId5" Type="http://schemas.openxmlformats.org/officeDocument/2006/relationships/image" Target="../media/image32.png"/><Relationship Id="rId10" Type="http://schemas.openxmlformats.org/officeDocument/2006/relationships/image" Target="../media/image63.png"/><Relationship Id="rId4" Type="http://schemas.openxmlformats.org/officeDocument/2006/relationships/image" Target="../media/image31.png"/><Relationship Id="rId9" Type="http://schemas.openxmlformats.org/officeDocument/2006/relationships/image" Target="../media/image6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1911318" y="795536"/>
            <a:ext cx="5261520" cy="4298751"/>
          </a:xfrm>
          <a:prstGeom prst="rect">
            <a:avLst/>
          </a:prstGeom>
          <a:gradFill flip="none" rotWithShape="1">
            <a:gsLst>
              <a:gs pos="0">
                <a:schemeClr val="accent2">
                  <a:lumMod val="75000"/>
                  <a:shade val="30000"/>
                  <a:satMod val="115000"/>
                </a:schemeClr>
              </a:gs>
              <a:gs pos="50000">
                <a:schemeClr val="accent2">
                  <a:lumMod val="75000"/>
                  <a:shade val="67500"/>
                  <a:satMod val="115000"/>
                </a:schemeClr>
              </a:gs>
              <a:gs pos="100000">
                <a:schemeClr val="accent2">
                  <a:lumMod val="75000"/>
                  <a:shade val="100000"/>
                  <a:satMod val="115000"/>
                </a:schemeClr>
              </a:gs>
            </a:gsLst>
            <a:lin ang="81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endParaRPr lang="hu-HU" sz="4400" b="1" dirty="0" smtClean="0">
              <a:ln w="11430"/>
              <a:solidFill>
                <a:schemeClr val="bg1"/>
              </a:solidFill>
              <a:effectLst>
                <a:outerShdw blurRad="50800" dist="39000" dir="5460000" algn="tl">
                  <a:srgbClr val="000000">
                    <a:alpha val="38000"/>
                  </a:srgbClr>
                </a:outerShdw>
              </a:effectLst>
              <a:latin typeface="Comic Sans MS" pitchFamily="66" charset="0"/>
            </a:endParaRPr>
          </a:p>
          <a:p>
            <a:pPr algn="ctr"/>
            <a:r>
              <a:rPr lang="hu-HU" sz="4400" b="1" dirty="0" smtClean="0">
                <a:ln w="11430"/>
                <a:solidFill>
                  <a:schemeClr val="bg1"/>
                </a:solidFill>
                <a:effectLst>
                  <a:outerShdw blurRad="50800" dist="39000" dir="5460000" algn="tl">
                    <a:srgbClr val="000000">
                      <a:alpha val="38000"/>
                    </a:srgbClr>
                  </a:outerShdw>
                </a:effectLst>
                <a:latin typeface="Comic Sans MS" pitchFamily="66" charset="0"/>
              </a:rPr>
              <a:t>FRUIT</a:t>
            </a:r>
          </a:p>
          <a:p>
            <a:pPr algn="ctr"/>
            <a:r>
              <a:rPr lang="hu-HU" sz="4400" b="1" dirty="0" smtClean="0">
                <a:ln w="11430"/>
                <a:solidFill>
                  <a:schemeClr val="bg1"/>
                </a:solidFill>
                <a:effectLst>
                  <a:outerShdw blurRad="50800" dist="39000" dir="5460000" algn="tl">
                    <a:srgbClr val="000000">
                      <a:alpha val="38000"/>
                    </a:srgbClr>
                  </a:outerShdw>
                </a:effectLst>
                <a:latin typeface="Comic Sans MS" pitchFamily="66" charset="0"/>
              </a:rPr>
              <a:t>VEGETABLES</a:t>
            </a:r>
          </a:p>
          <a:p>
            <a:pPr algn="ctr"/>
            <a:r>
              <a:rPr lang="hu-HU" sz="4400" b="1" dirty="0" smtClean="0">
                <a:ln w="11430"/>
                <a:solidFill>
                  <a:schemeClr val="bg1"/>
                </a:solidFill>
                <a:effectLst>
                  <a:outerShdw blurRad="50800" dist="39000" dir="5460000" algn="tl">
                    <a:srgbClr val="000000">
                      <a:alpha val="38000"/>
                    </a:srgbClr>
                  </a:outerShdw>
                </a:effectLst>
                <a:latin typeface="Comic Sans MS" pitchFamily="66" charset="0"/>
              </a:rPr>
              <a:t>FOOD</a:t>
            </a:r>
          </a:p>
          <a:p>
            <a:pPr algn="ctr"/>
            <a:r>
              <a:rPr lang="hu-HU" sz="4400" b="1" dirty="0" smtClean="0">
                <a:ln w="11430"/>
                <a:solidFill>
                  <a:schemeClr val="bg1"/>
                </a:solidFill>
                <a:effectLst>
                  <a:outerShdw blurRad="50800" dist="39000" dir="5460000" algn="tl">
                    <a:srgbClr val="000000">
                      <a:alpha val="38000"/>
                    </a:srgbClr>
                  </a:outerShdw>
                </a:effectLst>
                <a:latin typeface="Comic Sans MS" pitchFamily="66" charset="0"/>
              </a:rPr>
              <a:t>DRINKS</a:t>
            </a:r>
          </a:p>
          <a:p>
            <a:pPr algn="ctr"/>
            <a:r>
              <a:rPr lang="hu-HU" sz="2800" b="1" dirty="0" smtClean="0">
                <a:ln w="11430"/>
                <a:solidFill>
                  <a:schemeClr val="bg1"/>
                </a:solidFill>
                <a:effectLst>
                  <a:outerShdw blurRad="50800" dist="39000" dir="5460000" algn="tl">
                    <a:srgbClr val="000000">
                      <a:alpha val="38000"/>
                    </a:srgbClr>
                  </a:outerShdw>
                </a:effectLst>
                <a:latin typeface="Comic Sans MS" pitchFamily="66" charset="0"/>
              </a:rPr>
              <a:t>PART II</a:t>
            </a:r>
          </a:p>
          <a:p>
            <a:pPr algn="ctr"/>
            <a:endParaRPr lang="hu-HU" sz="4400" b="1" dirty="0">
              <a:ln w="11430"/>
              <a:solidFill>
                <a:schemeClr val="bg1"/>
              </a:solidFill>
              <a:effectLst>
                <a:outerShdw blurRad="50800" dist="39000" dir="5460000" algn="tl">
                  <a:srgbClr val="000000">
                    <a:alpha val="38000"/>
                  </a:srgbClr>
                </a:outerShdw>
              </a:effectLst>
              <a:latin typeface="Comic Sans MS" pitchFamily="66" charset="0"/>
            </a:endParaRPr>
          </a:p>
        </p:txBody>
      </p:sp>
      <p:pic>
        <p:nvPicPr>
          <p:cNvPr id="1028" name="Picture 4" descr="Royalty Free Clipart Image of a Strawberries and Blossom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43810" y="5636094"/>
            <a:ext cx="1028700" cy="121920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Royalty Free Clipart Image of a Strawberries and Blossom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13378" y="5636095"/>
            <a:ext cx="1028700" cy="121920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Royalty Free Clipart Image of a Strawberries and Blossoms"/>
          <p:cNvPicPr/>
          <p:nvPr/>
        </p:nvPicPr>
        <p:blipFill>
          <a:blip r:embed="rId2">
            <a:extLst>
              <a:ext uri="{28A0092B-C50C-407E-A947-70E740481C1C}">
                <a14:useLocalDpi xmlns:a14="http://schemas.microsoft.com/office/drawing/2010/main" val="0"/>
              </a:ext>
            </a:extLst>
          </a:blip>
          <a:srcRect/>
          <a:stretch>
            <a:fillRect/>
          </a:stretch>
        </p:blipFill>
        <p:spPr bwMode="auto">
          <a:xfrm>
            <a:off x="2484678" y="5636094"/>
            <a:ext cx="10287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Royalty Free Clipart Image of a Strawberries and Blossoms"/>
          <p:cNvPicPr/>
          <p:nvPr/>
        </p:nvPicPr>
        <p:blipFill>
          <a:blip r:embed="rId2">
            <a:extLst>
              <a:ext uri="{28A0092B-C50C-407E-A947-70E740481C1C}">
                <a14:useLocalDpi xmlns:a14="http://schemas.microsoft.com/office/drawing/2010/main" val="0"/>
              </a:ext>
            </a:extLst>
          </a:blip>
          <a:srcRect/>
          <a:stretch>
            <a:fillRect/>
          </a:stretch>
        </p:blipFill>
        <p:spPr bwMode="auto">
          <a:xfrm>
            <a:off x="427278" y="4441126"/>
            <a:ext cx="10287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Royalty Free Clipart Image of a Strawberries and Blossoms"/>
          <p:cNvPicPr/>
          <p:nvPr/>
        </p:nvPicPr>
        <p:blipFill>
          <a:blip r:embed="rId2">
            <a:extLst>
              <a:ext uri="{28A0092B-C50C-407E-A947-70E740481C1C}">
                <a14:useLocalDpi xmlns:a14="http://schemas.microsoft.com/office/drawing/2010/main" val="0"/>
              </a:ext>
            </a:extLst>
          </a:blip>
          <a:srcRect/>
          <a:stretch>
            <a:fillRect/>
          </a:stretch>
        </p:blipFill>
        <p:spPr bwMode="auto">
          <a:xfrm>
            <a:off x="7628178" y="5636094"/>
            <a:ext cx="10287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Royalty Free Clipart Image of a Strawberries and Blossoms"/>
          <p:cNvPicPr/>
          <p:nvPr/>
        </p:nvPicPr>
        <p:blipFill>
          <a:blip r:embed="rId2">
            <a:extLst>
              <a:ext uri="{28A0092B-C50C-407E-A947-70E740481C1C}">
                <a14:useLocalDpi xmlns:a14="http://schemas.microsoft.com/office/drawing/2010/main" val="0"/>
              </a:ext>
            </a:extLst>
          </a:blip>
          <a:srcRect/>
          <a:stretch>
            <a:fillRect/>
          </a:stretch>
        </p:blipFill>
        <p:spPr bwMode="auto">
          <a:xfrm>
            <a:off x="7628178" y="4441126"/>
            <a:ext cx="10287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Royalty Free Clipart Image of a Strawberries and Blossoms"/>
          <p:cNvPicPr/>
          <p:nvPr/>
        </p:nvPicPr>
        <p:blipFill>
          <a:blip r:embed="rId2">
            <a:extLst>
              <a:ext uri="{28A0092B-C50C-407E-A947-70E740481C1C}">
                <a14:useLocalDpi xmlns:a14="http://schemas.microsoft.com/office/drawing/2010/main" val="0"/>
              </a:ext>
            </a:extLst>
          </a:blip>
          <a:srcRect/>
          <a:stretch>
            <a:fillRect/>
          </a:stretch>
        </p:blipFill>
        <p:spPr bwMode="auto">
          <a:xfrm>
            <a:off x="7628178" y="3253649"/>
            <a:ext cx="10287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Royalty Free Clipart Image of a Strawberries and Blossoms"/>
          <p:cNvPicPr/>
          <p:nvPr/>
        </p:nvPicPr>
        <p:blipFill>
          <a:blip r:embed="rId2">
            <a:extLst>
              <a:ext uri="{28A0092B-C50C-407E-A947-70E740481C1C}">
                <a14:useLocalDpi xmlns:a14="http://schemas.microsoft.com/office/drawing/2010/main" val="0"/>
              </a:ext>
            </a:extLst>
          </a:blip>
          <a:srcRect/>
          <a:stretch>
            <a:fillRect/>
          </a:stretch>
        </p:blipFill>
        <p:spPr bwMode="auto">
          <a:xfrm>
            <a:off x="7628178" y="2034449"/>
            <a:ext cx="10287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descr="Royalty Free Clipart Image of a Strawberries and Blossoms"/>
          <p:cNvPicPr/>
          <p:nvPr/>
        </p:nvPicPr>
        <p:blipFill>
          <a:blip r:embed="rId2">
            <a:extLst>
              <a:ext uri="{28A0092B-C50C-407E-A947-70E740481C1C}">
                <a14:useLocalDpi xmlns:a14="http://schemas.microsoft.com/office/drawing/2010/main" val="0"/>
              </a:ext>
            </a:extLst>
          </a:blip>
          <a:srcRect/>
          <a:stretch>
            <a:fillRect/>
          </a:stretch>
        </p:blipFill>
        <p:spPr bwMode="auto">
          <a:xfrm>
            <a:off x="7628178" y="815249"/>
            <a:ext cx="10287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 descr="Royalty Free Clipart Image of a Strawberries and Blossoms"/>
          <p:cNvPicPr/>
          <p:nvPr/>
        </p:nvPicPr>
        <p:blipFill>
          <a:blip r:embed="rId2">
            <a:extLst>
              <a:ext uri="{28A0092B-C50C-407E-A947-70E740481C1C}">
                <a14:useLocalDpi xmlns:a14="http://schemas.microsoft.com/office/drawing/2010/main" val="0"/>
              </a:ext>
            </a:extLst>
          </a:blip>
          <a:srcRect/>
          <a:stretch>
            <a:fillRect/>
          </a:stretch>
        </p:blipFill>
        <p:spPr bwMode="auto">
          <a:xfrm>
            <a:off x="6599478" y="5636094"/>
            <a:ext cx="10287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descr="Royalty Free Clipart Image of a Strawberries and Blossoms"/>
          <p:cNvPicPr/>
          <p:nvPr/>
        </p:nvPicPr>
        <p:blipFill>
          <a:blip r:embed="rId2">
            <a:extLst>
              <a:ext uri="{28A0092B-C50C-407E-A947-70E740481C1C}">
                <a14:useLocalDpi xmlns:a14="http://schemas.microsoft.com/office/drawing/2010/main" val="0"/>
              </a:ext>
            </a:extLst>
          </a:blip>
          <a:srcRect/>
          <a:stretch>
            <a:fillRect/>
          </a:stretch>
        </p:blipFill>
        <p:spPr bwMode="auto">
          <a:xfrm>
            <a:off x="5570778" y="5636094"/>
            <a:ext cx="10287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4" descr="Royalty Free Clipart Image of a Strawberries and Blossoms"/>
          <p:cNvPicPr/>
          <p:nvPr/>
        </p:nvPicPr>
        <p:blipFill>
          <a:blip r:embed="rId2">
            <a:extLst>
              <a:ext uri="{28A0092B-C50C-407E-A947-70E740481C1C}">
                <a14:useLocalDpi xmlns:a14="http://schemas.microsoft.com/office/drawing/2010/main" val="0"/>
              </a:ext>
            </a:extLst>
          </a:blip>
          <a:srcRect/>
          <a:stretch>
            <a:fillRect/>
          </a:stretch>
        </p:blipFill>
        <p:spPr bwMode="auto">
          <a:xfrm>
            <a:off x="427278" y="5636094"/>
            <a:ext cx="10287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4" descr="Royalty Free Clipart Image of a Strawberries and Blossoms"/>
          <p:cNvPicPr/>
          <p:nvPr/>
        </p:nvPicPr>
        <p:blipFill>
          <a:blip r:embed="rId2">
            <a:extLst>
              <a:ext uri="{28A0092B-C50C-407E-A947-70E740481C1C}">
                <a14:useLocalDpi xmlns:a14="http://schemas.microsoft.com/office/drawing/2010/main" val="0"/>
              </a:ext>
            </a:extLst>
          </a:blip>
          <a:srcRect/>
          <a:stretch>
            <a:fillRect/>
          </a:stretch>
        </p:blipFill>
        <p:spPr bwMode="auto">
          <a:xfrm>
            <a:off x="1455978" y="5636094"/>
            <a:ext cx="10287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descr="Royalty Free Clipart Image of a Strawberries and Blossoms"/>
          <p:cNvPicPr/>
          <p:nvPr/>
        </p:nvPicPr>
        <p:blipFill>
          <a:blip r:embed="rId2">
            <a:extLst>
              <a:ext uri="{28A0092B-C50C-407E-A947-70E740481C1C}">
                <a14:useLocalDpi xmlns:a14="http://schemas.microsoft.com/office/drawing/2010/main" val="0"/>
              </a:ext>
            </a:extLst>
          </a:blip>
          <a:srcRect/>
          <a:stretch>
            <a:fillRect/>
          </a:stretch>
        </p:blipFill>
        <p:spPr bwMode="auto">
          <a:xfrm>
            <a:off x="427278" y="783526"/>
            <a:ext cx="10287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4" descr="Royalty Free Clipart Image of a Strawberries and Blossoms"/>
          <p:cNvPicPr/>
          <p:nvPr/>
        </p:nvPicPr>
        <p:blipFill>
          <a:blip r:embed="rId2">
            <a:extLst>
              <a:ext uri="{28A0092B-C50C-407E-A947-70E740481C1C}">
                <a14:useLocalDpi xmlns:a14="http://schemas.microsoft.com/office/drawing/2010/main" val="0"/>
              </a:ext>
            </a:extLst>
          </a:blip>
          <a:srcRect/>
          <a:stretch>
            <a:fillRect/>
          </a:stretch>
        </p:blipFill>
        <p:spPr bwMode="auto">
          <a:xfrm>
            <a:off x="427278" y="2002726"/>
            <a:ext cx="10287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4" descr="Royalty Free Clipart Image of a Strawberries and Blossoms"/>
          <p:cNvPicPr/>
          <p:nvPr/>
        </p:nvPicPr>
        <p:blipFill>
          <a:blip r:embed="rId2">
            <a:extLst>
              <a:ext uri="{28A0092B-C50C-407E-A947-70E740481C1C}">
                <a14:useLocalDpi xmlns:a14="http://schemas.microsoft.com/office/drawing/2010/main" val="0"/>
              </a:ext>
            </a:extLst>
          </a:blip>
          <a:srcRect/>
          <a:stretch>
            <a:fillRect/>
          </a:stretch>
        </p:blipFill>
        <p:spPr bwMode="auto">
          <a:xfrm>
            <a:off x="427278" y="3221926"/>
            <a:ext cx="10287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32840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251520" y="332656"/>
            <a:ext cx="8568952" cy="648072"/>
          </a:xfrm>
          <a:prstGeom prst="rect">
            <a:avLst/>
          </a:prstGeom>
          <a:blipFill>
            <a:blip r:embed="rId2"/>
            <a:tile tx="0" ty="0" sx="100000" sy="100000" flip="none" algn="tl"/>
          </a:blipFill>
          <a:ln>
            <a:solidFill>
              <a:srgbClr val="8D5E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bg1"/>
                </a:solidFill>
                <a:latin typeface="Comic Sans MS" pitchFamily="66" charset="0"/>
              </a:rPr>
              <a:t>Lunch is nearly finished in the snack bar. What food and drink</a:t>
            </a:r>
            <a:r>
              <a:rPr lang="hu-HU" dirty="0" smtClean="0">
                <a:solidFill>
                  <a:schemeClr val="bg1"/>
                </a:solidFill>
                <a:latin typeface="Comic Sans MS" pitchFamily="66" charset="0"/>
              </a:rPr>
              <a:t> </a:t>
            </a:r>
            <a:r>
              <a:rPr lang="en-GB" dirty="0" smtClean="0">
                <a:solidFill>
                  <a:schemeClr val="bg1"/>
                </a:solidFill>
                <a:latin typeface="Comic Sans MS" pitchFamily="66" charset="0"/>
              </a:rPr>
              <a:t>is left? Make sentences.</a:t>
            </a:r>
            <a:endParaRPr lang="en-GB" dirty="0">
              <a:solidFill>
                <a:schemeClr val="bg1"/>
              </a:solidFill>
              <a:latin typeface="Comic Sans MS" pitchFamily="66" charset="0"/>
            </a:endParaRPr>
          </a:p>
        </p:txBody>
      </p:sp>
      <p:sp>
        <p:nvSpPr>
          <p:cNvPr id="4" name="Téglalap 3"/>
          <p:cNvSpPr/>
          <p:nvPr/>
        </p:nvSpPr>
        <p:spPr>
          <a:xfrm>
            <a:off x="251520" y="2204864"/>
            <a:ext cx="8568952" cy="360040"/>
          </a:xfrm>
          <a:prstGeom prst="rect">
            <a:avLst/>
          </a:prstGeom>
          <a:blipFill>
            <a:blip r:embed="rId2"/>
            <a:tile tx="0" ty="0" sx="100000" sy="100000" flip="none" algn="tl"/>
          </a:bli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5" name="Téglalap 4"/>
          <p:cNvSpPr/>
          <p:nvPr/>
        </p:nvSpPr>
        <p:spPr>
          <a:xfrm>
            <a:off x="251520" y="4221088"/>
            <a:ext cx="8568952" cy="360040"/>
          </a:xfrm>
          <a:prstGeom prst="rect">
            <a:avLst/>
          </a:prstGeom>
          <a:blipFill>
            <a:blip r:embed="rId2"/>
            <a:tile tx="0" ty="0" sx="100000" sy="100000" flip="none" algn="tl"/>
          </a:bli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6" name="Téglalap 5"/>
          <p:cNvSpPr/>
          <p:nvPr/>
        </p:nvSpPr>
        <p:spPr>
          <a:xfrm>
            <a:off x="395536" y="2564904"/>
            <a:ext cx="288032" cy="4176464"/>
          </a:xfrm>
          <a:prstGeom prst="rect">
            <a:avLst/>
          </a:prstGeom>
          <a:blipFill>
            <a:blip r:embed="rId2"/>
            <a:tile tx="0" ty="0" sx="100000" sy="100000" flip="none" algn="tl"/>
          </a:bli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7" name="Téglalap 6"/>
          <p:cNvSpPr/>
          <p:nvPr/>
        </p:nvSpPr>
        <p:spPr>
          <a:xfrm>
            <a:off x="8388424" y="2564904"/>
            <a:ext cx="288032" cy="4176464"/>
          </a:xfrm>
          <a:prstGeom prst="rect">
            <a:avLst/>
          </a:prstGeom>
          <a:blipFill>
            <a:blip r:embed="rId2"/>
            <a:tile tx="0" ty="0" sx="100000" sy="100000" flip="none" algn="tl"/>
          </a:bli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pic>
        <p:nvPicPr>
          <p:cNvPr id="9" name="Kép 8" descr="Royalty Free Clipart Image of a Banana Split"/>
          <p:cNvPicPr/>
          <p:nvPr/>
        </p:nvPicPr>
        <p:blipFill>
          <a:blip r:embed="rId3">
            <a:extLst>
              <a:ext uri="{28A0092B-C50C-407E-A947-70E740481C1C}">
                <a14:useLocalDpi xmlns:a14="http://schemas.microsoft.com/office/drawing/2010/main" val="0"/>
              </a:ext>
            </a:extLst>
          </a:blip>
          <a:srcRect/>
          <a:stretch>
            <a:fillRect/>
          </a:stretch>
        </p:blipFill>
        <p:spPr bwMode="auto">
          <a:xfrm>
            <a:off x="827584" y="3284983"/>
            <a:ext cx="936104" cy="898218"/>
          </a:xfrm>
          <a:prstGeom prst="rect">
            <a:avLst/>
          </a:prstGeom>
          <a:noFill/>
          <a:ln>
            <a:noFill/>
          </a:ln>
        </p:spPr>
      </p:pic>
      <p:pic>
        <p:nvPicPr>
          <p:cNvPr id="10" name="Kép 9" descr="Download"/>
          <p:cNvPicPr/>
          <p:nvPr/>
        </p:nvPicPr>
        <p:blipFill>
          <a:blip r:embed="rId4">
            <a:extLst>
              <a:ext uri="{28A0092B-C50C-407E-A947-70E740481C1C}">
                <a14:useLocalDpi xmlns:a14="http://schemas.microsoft.com/office/drawing/2010/main" val="0"/>
              </a:ext>
            </a:extLst>
          </a:blip>
          <a:srcRect/>
          <a:stretch>
            <a:fillRect/>
          </a:stretch>
        </p:blipFill>
        <p:spPr bwMode="auto">
          <a:xfrm>
            <a:off x="217984" y="1413423"/>
            <a:ext cx="1219200" cy="742950"/>
          </a:xfrm>
          <a:prstGeom prst="rect">
            <a:avLst/>
          </a:prstGeom>
          <a:noFill/>
          <a:ln>
            <a:noFill/>
          </a:ln>
        </p:spPr>
      </p:pic>
      <p:pic>
        <p:nvPicPr>
          <p:cNvPr id="11" name="Kép 10" descr="Download"/>
          <p:cNvPicPr/>
          <p:nvPr/>
        </p:nvPicPr>
        <p:blipFill>
          <a:blip r:embed="rId5">
            <a:extLst>
              <a:ext uri="{28A0092B-C50C-407E-A947-70E740481C1C}">
                <a14:useLocalDpi xmlns:a14="http://schemas.microsoft.com/office/drawing/2010/main" val="0"/>
              </a:ext>
            </a:extLst>
          </a:blip>
          <a:srcRect/>
          <a:stretch>
            <a:fillRect/>
          </a:stretch>
        </p:blipFill>
        <p:spPr bwMode="auto">
          <a:xfrm>
            <a:off x="2716997" y="2802333"/>
            <a:ext cx="1033634" cy="482650"/>
          </a:xfrm>
          <a:prstGeom prst="rect">
            <a:avLst/>
          </a:prstGeom>
          <a:noFill/>
          <a:ln>
            <a:noFill/>
          </a:ln>
        </p:spPr>
      </p:pic>
      <p:pic>
        <p:nvPicPr>
          <p:cNvPr id="2050" name="Picture 2" descr="Download"/>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5922" y="2964000"/>
            <a:ext cx="981075" cy="1219201"/>
          </a:xfrm>
          <a:prstGeom prst="rect">
            <a:avLst/>
          </a:prstGeom>
          <a:noFill/>
          <a:extLst>
            <a:ext uri="{909E8E84-426E-40DD-AFC4-6F175D3DCCD1}">
              <a14:hiddenFill xmlns:a14="http://schemas.microsoft.com/office/drawing/2010/main">
                <a:solidFill>
                  <a:srgbClr val="FFFFFF"/>
                </a:solidFill>
              </a14:hiddenFill>
            </a:ext>
          </a:extLst>
        </p:spPr>
      </p:pic>
      <p:pic>
        <p:nvPicPr>
          <p:cNvPr id="15" name="Kép 14" descr="Download"/>
          <p:cNvPicPr/>
          <p:nvPr/>
        </p:nvPicPr>
        <p:blipFill>
          <a:blip r:embed="rId7">
            <a:extLst>
              <a:ext uri="{28A0092B-C50C-407E-A947-70E740481C1C}">
                <a14:useLocalDpi xmlns:a14="http://schemas.microsoft.com/office/drawing/2010/main" val="0"/>
              </a:ext>
            </a:extLst>
          </a:blip>
          <a:srcRect/>
          <a:stretch>
            <a:fillRect/>
          </a:stretch>
        </p:blipFill>
        <p:spPr bwMode="auto">
          <a:xfrm>
            <a:off x="7884672" y="1262809"/>
            <a:ext cx="936104" cy="893563"/>
          </a:xfrm>
          <a:prstGeom prst="rect">
            <a:avLst/>
          </a:prstGeom>
          <a:noFill/>
          <a:ln>
            <a:noFill/>
          </a:ln>
        </p:spPr>
      </p:pic>
      <p:pic>
        <p:nvPicPr>
          <p:cNvPr id="16" name="Kép 15" descr="Download"/>
          <p:cNvPicPr/>
          <p:nvPr/>
        </p:nvPicPr>
        <p:blipFill>
          <a:blip r:embed="rId8">
            <a:extLst>
              <a:ext uri="{28A0092B-C50C-407E-A947-70E740481C1C}">
                <a14:useLocalDpi xmlns:a14="http://schemas.microsoft.com/office/drawing/2010/main" val="0"/>
              </a:ext>
            </a:extLst>
          </a:blip>
          <a:srcRect/>
          <a:stretch>
            <a:fillRect/>
          </a:stretch>
        </p:blipFill>
        <p:spPr bwMode="auto">
          <a:xfrm>
            <a:off x="827584" y="2713923"/>
            <a:ext cx="1219200" cy="476250"/>
          </a:xfrm>
          <a:prstGeom prst="rect">
            <a:avLst/>
          </a:prstGeom>
          <a:noFill/>
          <a:ln>
            <a:noFill/>
          </a:ln>
        </p:spPr>
      </p:pic>
      <p:pic>
        <p:nvPicPr>
          <p:cNvPr id="17" name="Kép 16" descr="Download"/>
          <p:cNvPicPr/>
          <p:nvPr/>
        </p:nvPicPr>
        <p:blipFill>
          <a:blip r:embed="rId9">
            <a:extLst>
              <a:ext uri="{28A0092B-C50C-407E-A947-70E740481C1C}">
                <a14:useLocalDpi xmlns:a14="http://schemas.microsoft.com/office/drawing/2010/main" val="0"/>
              </a:ext>
            </a:extLst>
          </a:blip>
          <a:srcRect/>
          <a:stretch>
            <a:fillRect/>
          </a:stretch>
        </p:blipFill>
        <p:spPr bwMode="auto">
          <a:xfrm>
            <a:off x="7133524" y="3028505"/>
            <a:ext cx="1219200" cy="1085850"/>
          </a:xfrm>
          <a:prstGeom prst="rect">
            <a:avLst/>
          </a:prstGeom>
          <a:noFill/>
          <a:ln>
            <a:noFill/>
          </a:ln>
        </p:spPr>
      </p:pic>
      <p:pic>
        <p:nvPicPr>
          <p:cNvPr id="18" name="Kép 17" descr="Royalty Free Clipart Image of a Bowl of Pasta"/>
          <p:cNvPicPr/>
          <p:nvPr/>
        </p:nvPicPr>
        <p:blipFill>
          <a:blip r:embed="rId10">
            <a:extLst>
              <a:ext uri="{28A0092B-C50C-407E-A947-70E740481C1C}">
                <a14:useLocalDpi xmlns:a14="http://schemas.microsoft.com/office/drawing/2010/main" val="0"/>
              </a:ext>
            </a:extLst>
          </a:blip>
          <a:srcRect/>
          <a:stretch>
            <a:fillRect/>
          </a:stretch>
        </p:blipFill>
        <p:spPr bwMode="auto">
          <a:xfrm>
            <a:off x="5654761" y="1262810"/>
            <a:ext cx="1219200" cy="914400"/>
          </a:xfrm>
          <a:prstGeom prst="rect">
            <a:avLst/>
          </a:prstGeom>
          <a:noFill/>
          <a:ln>
            <a:noFill/>
          </a:ln>
        </p:spPr>
      </p:pic>
      <p:pic>
        <p:nvPicPr>
          <p:cNvPr id="19" name="Kép 18" descr="Download"/>
          <p:cNvPicPr/>
          <p:nvPr/>
        </p:nvPicPr>
        <p:blipFill>
          <a:blip r:embed="rId11">
            <a:extLst>
              <a:ext uri="{28A0092B-C50C-407E-A947-70E740481C1C}">
                <a14:useLocalDpi xmlns:a14="http://schemas.microsoft.com/office/drawing/2010/main" val="0"/>
              </a:ext>
            </a:extLst>
          </a:blip>
          <a:srcRect/>
          <a:stretch>
            <a:fillRect/>
          </a:stretch>
        </p:blipFill>
        <p:spPr bwMode="auto">
          <a:xfrm>
            <a:off x="6968564" y="1471721"/>
            <a:ext cx="928396" cy="652895"/>
          </a:xfrm>
          <a:prstGeom prst="rect">
            <a:avLst/>
          </a:prstGeom>
          <a:noFill/>
          <a:ln>
            <a:noFill/>
          </a:ln>
        </p:spPr>
      </p:pic>
      <p:pic>
        <p:nvPicPr>
          <p:cNvPr id="20" name="Kép 19" descr="Download"/>
          <p:cNvPicPr/>
          <p:nvPr/>
        </p:nvPicPr>
        <p:blipFill>
          <a:blip r:embed="rId12">
            <a:extLst>
              <a:ext uri="{28A0092B-C50C-407E-A947-70E740481C1C}">
                <a14:useLocalDpi xmlns:a14="http://schemas.microsoft.com/office/drawing/2010/main" val="0"/>
              </a:ext>
            </a:extLst>
          </a:blip>
          <a:srcRect/>
          <a:stretch>
            <a:fillRect/>
          </a:stretch>
        </p:blipFill>
        <p:spPr bwMode="auto">
          <a:xfrm>
            <a:off x="2703677" y="3379212"/>
            <a:ext cx="1219200" cy="803989"/>
          </a:xfrm>
          <a:prstGeom prst="rect">
            <a:avLst/>
          </a:prstGeom>
          <a:noFill/>
          <a:ln>
            <a:noFill/>
          </a:ln>
        </p:spPr>
      </p:pic>
      <p:pic>
        <p:nvPicPr>
          <p:cNvPr id="21" name="Kép 20" descr="Download"/>
          <p:cNvPicPr/>
          <p:nvPr/>
        </p:nvPicPr>
        <p:blipFill>
          <a:blip r:embed="rId13">
            <a:extLst>
              <a:ext uri="{28A0092B-C50C-407E-A947-70E740481C1C}">
                <a14:useLocalDpi xmlns:a14="http://schemas.microsoft.com/office/drawing/2010/main" val="0"/>
              </a:ext>
            </a:extLst>
          </a:blip>
          <a:srcRect/>
          <a:stretch>
            <a:fillRect/>
          </a:stretch>
        </p:blipFill>
        <p:spPr bwMode="auto">
          <a:xfrm>
            <a:off x="3962400" y="1413422"/>
            <a:ext cx="1041648" cy="763787"/>
          </a:xfrm>
          <a:prstGeom prst="rect">
            <a:avLst/>
          </a:prstGeom>
          <a:noFill/>
          <a:ln>
            <a:noFill/>
          </a:ln>
        </p:spPr>
      </p:pic>
      <p:pic>
        <p:nvPicPr>
          <p:cNvPr id="22" name="Kép 21" descr="Download"/>
          <p:cNvPicPr/>
          <p:nvPr/>
        </p:nvPicPr>
        <p:blipFill>
          <a:blip r:embed="rId14">
            <a:extLst>
              <a:ext uri="{28A0092B-C50C-407E-A947-70E740481C1C}">
                <a14:useLocalDpi xmlns:a14="http://schemas.microsoft.com/office/drawing/2010/main" val="0"/>
              </a:ext>
            </a:extLst>
          </a:blip>
          <a:srcRect/>
          <a:stretch>
            <a:fillRect/>
          </a:stretch>
        </p:blipFill>
        <p:spPr bwMode="auto">
          <a:xfrm>
            <a:off x="2531431" y="1355364"/>
            <a:ext cx="1219200" cy="752475"/>
          </a:xfrm>
          <a:prstGeom prst="rect">
            <a:avLst/>
          </a:prstGeom>
          <a:noFill/>
          <a:ln>
            <a:noFill/>
          </a:ln>
        </p:spPr>
      </p:pic>
      <p:pic>
        <p:nvPicPr>
          <p:cNvPr id="23" name="Kép 22" descr="Download"/>
          <p:cNvPicPr/>
          <p:nvPr/>
        </p:nvPicPr>
        <p:blipFill>
          <a:blip r:embed="rId15">
            <a:extLst>
              <a:ext uri="{28A0092B-C50C-407E-A947-70E740481C1C}">
                <a14:useLocalDpi xmlns:a14="http://schemas.microsoft.com/office/drawing/2010/main" val="0"/>
              </a:ext>
            </a:extLst>
          </a:blip>
          <a:srcRect/>
          <a:stretch>
            <a:fillRect/>
          </a:stretch>
        </p:blipFill>
        <p:spPr bwMode="auto">
          <a:xfrm>
            <a:off x="6578686" y="2969617"/>
            <a:ext cx="590550" cy="1219200"/>
          </a:xfrm>
          <a:prstGeom prst="rect">
            <a:avLst/>
          </a:prstGeom>
          <a:noFill/>
          <a:ln>
            <a:noFill/>
          </a:ln>
        </p:spPr>
      </p:pic>
      <p:pic>
        <p:nvPicPr>
          <p:cNvPr id="24" name="Kép 23" descr="Download"/>
          <p:cNvPicPr/>
          <p:nvPr/>
        </p:nvPicPr>
        <p:blipFill>
          <a:blip r:embed="rId16">
            <a:extLst>
              <a:ext uri="{28A0092B-C50C-407E-A947-70E740481C1C}">
                <a14:useLocalDpi xmlns:a14="http://schemas.microsoft.com/office/drawing/2010/main" val="0"/>
              </a:ext>
            </a:extLst>
          </a:blip>
          <a:srcRect/>
          <a:stretch>
            <a:fillRect/>
          </a:stretch>
        </p:blipFill>
        <p:spPr bwMode="auto">
          <a:xfrm>
            <a:off x="3873624" y="3028505"/>
            <a:ext cx="1219200" cy="971550"/>
          </a:xfrm>
          <a:prstGeom prst="rect">
            <a:avLst/>
          </a:prstGeom>
          <a:noFill/>
          <a:ln>
            <a:noFill/>
          </a:ln>
        </p:spPr>
      </p:pic>
      <p:pic>
        <p:nvPicPr>
          <p:cNvPr id="25" name="Kép 24" descr="Download"/>
          <p:cNvPicPr/>
          <p:nvPr/>
        </p:nvPicPr>
        <p:blipFill>
          <a:blip r:embed="rId16">
            <a:extLst>
              <a:ext uri="{28A0092B-C50C-407E-A947-70E740481C1C}">
                <a14:useLocalDpi xmlns:a14="http://schemas.microsoft.com/office/drawing/2010/main" val="0"/>
              </a:ext>
            </a:extLst>
          </a:blip>
          <a:srcRect/>
          <a:stretch>
            <a:fillRect/>
          </a:stretch>
        </p:blipFill>
        <p:spPr bwMode="auto">
          <a:xfrm>
            <a:off x="4394448" y="3242903"/>
            <a:ext cx="1219200" cy="971550"/>
          </a:xfrm>
          <a:prstGeom prst="rect">
            <a:avLst/>
          </a:prstGeom>
          <a:noFill/>
          <a:ln>
            <a:noFill/>
          </a:ln>
        </p:spPr>
      </p:pic>
      <p:pic>
        <p:nvPicPr>
          <p:cNvPr id="26" name="Kép 25" descr="Download"/>
          <p:cNvPicPr/>
          <p:nvPr/>
        </p:nvPicPr>
        <p:blipFill>
          <a:blip r:embed="rId17">
            <a:extLst>
              <a:ext uri="{28A0092B-C50C-407E-A947-70E740481C1C}">
                <a14:useLocalDpi xmlns:a14="http://schemas.microsoft.com/office/drawing/2010/main" val="0"/>
              </a:ext>
            </a:extLst>
          </a:blip>
          <a:srcRect/>
          <a:stretch>
            <a:fillRect/>
          </a:stretch>
        </p:blipFill>
        <p:spPr bwMode="auto">
          <a:xfrm>
            <a:off x="5274038" y="3340873"/>
            <a:ext cx="1219200" cy="819150"/>
          </a:xfrm>
          <a:prstGeom prst="rect">
            <a:avLst/>
          </a:prstGeom>
          <a:noFill/>
          <a:ln>
            <a:noFill/>
          </a:ln>
        </p:spPr>
      </p:pic>
      <p:pic>
        <p:nvPicPr>
          <p:cNvPr id="27" name="Kép 26" descr="Download"/>
          <p:cNvPicPr/>
          <p:nvPr/>
        </p:nvPicPr>
        <p:blipFill>
          <a:blip r:embed="rId18">
            <a:extLst>
              <a:ext uri="{28A0092B-C50C-407E-A947-70E740481C1C}">
                <a14:useLocalDpi xmlns:a14="http://schemas.microsoft.com/office/drawing/2010/main" val="0"/>
              </a:ext>
            </a:extLst>
          </a:blip>
          <a:srcRect/>
          <a:stretch>
            <a:fillRect/>
          </a:stretch>
        </p:blipFill>
        <p:spPr bwMode="auto">
          <a:xfrm>
            <a:off x="1295636" y="1329484"/>
            <a:ext cx="1219200" cy="847725"/>
          </a:xfrm>
          <a:prstGeom prst="rect">
            <a:avLst/>
          </a:prstGeom>
          <a:noFill/>
          <a:ln>
            <a:noFill/>
          </a:ln>
        </p:spPr>
      </p:pic>
      <p:sp>
        <p:nvSpPr>
          <p:cNvPr id="3" name="Téglalap 2"/>
          <p:cNvSpPr/>
          <p:nvPr/>
        </p:nvSpPr>
        <p:spPr>
          <a:xfrm>
            <a:off x="1043608" y="5157192"/>
            <a:ext cx="2918792" cy="1368152"/>
          </a:xfrm>
          <a:prstGeom prst="rect">
            <a:avLst/>
          </a:prstGeom>
          <a:blipFill>
            <a:blip r:embed="rId2"/>
            <a:tile tx="0" ty="0" sx="100000" sy="100000" flip="none" algn="tl"/>
          </a:blipFill>
          <a:ln>
            <a:solidFill>
              <a:srgbClr val="8D5E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smtClean="0">
                <a:solidFill>
                  <a:schemeClr val="tx1">
                    <a:lumMod val="95000"/>
                    <a:lumOff val="5000"/>
                  </a:schemeClr>
                </a:solidFill>
                <a:latin typeface="Comic Sans MS" pitchFamily="66" charset="0"/>
              </a:rPr>
              <a:t>There is some</a:t>
            </a:r>
            <a:r>
              <a:rPr lang="en-GB" dirty="0" smtClean="0">
                <a:solidFill>
                  <a:schemeClr val="bg1"/>
                </a:solidFill>
                <a:latin typeface="Comic Sans MS" pitchFamily="66" charset="0"/>
              </a:rPr>
              <a:t> ice cream.</a:t>
            </a:r>
          </a:p>
          <a:p>
            <a:r>
              <a:rPr lang="en-GB" dirty="0" smtClean="0">
                <a:solidFill>
                  <a:schemeClr val="tx1">
                    <a:lumMod val="95000"/>
                    <a:lumOff val="5000"/>
                  </a:schemeClr>
                </a:solidFill>
                <a:latin typeface="Comic Sans MS" pitchFamily="66" charset="0"/>
              </a:rPr>
              <a:t>There are some </a:t>
            </a:r>
            <a:r>
              <a:rPr lang="en-GB" dirty="0" smtClean="0">
                <a:solidFill>
                  <a:schemeClr val="bg1"/>
                </a:solidFill>
                <a:latin typeface="Comic Sans MS" pitchFamily="66" charset="0"/>
              </a:rPr>
              <a:t>onion</a:t>
            </a:r>
            <a:r>
              <a:rPr lang="en-GB" dirty="0" smtClean="0">
                <a:solidFill>
                  <a:schemeClr val="tx1">
                    <a:lumMod val="95000"/>
                    <a:lumOff val="5000"/>
                  </a:schemeClr>
                </a:solidFill>
                <a:latin typeface="Comic Sans MS" pitchFamily="66" charset="0"/>
              </a:rPr>
              <a:t>s</a:t>
            </a:r>
            <a:r>
              <a:rPr lang="en-GB" dirty="0" smtClean="0">
                <a:solidFill>
                  <a:schemeClr val="bg1"/>
                </a:solidFill>
                <a:latin typeface="Comic Sans MS" pitchFamily="66" charset="0"/>
              </a:rPr>
              <a:t>.</a:t>
            </a:r>
          </a:p>
          <a:p>
            <a:r>
              <a:rPr lang="en-GB" dirty="0" smtClean="0">
                <a:solidFill>
                  <a:schemeClr val="tx1">
                    <a:lumMod val="95000"/>
                    <a:lumOff val="5000"/>
                  </a:schemeClr>
                </a:solidFill>
                <a:latin typeface="Comic Sans MS" pitchFamily="66" charset="0"/>
              </a:rPr>
              <a:t>There is a </a:t>
            </a:r>
            <a:r>
              <a:rPr lang="en-GB" dirty="0" smtClean="0">
                <a:solidFill>
                  <a:schemeClr val="bg1"/>
                </a:solidFill>
                <a:latin typeface="Comic Sans MS" pitchFamily="66" charset="0"/>
              </a:rPr>
              <a:t>sandwich.</a:t>
            </a:r>
            <a:endParaRPr lang="en-GB" dirty="0">
              <a:solidFill>
                <a:schemeClr val="bg1"/>
              </a:solidFill>
              <a:latin typeface="Comic Sans MS" pitchFamily="66" charset="0"/>
            </a:endParaRPr>
          </a:p>
        </p:txBody>
      </p:sp>
      <p:pic>
        <p:nvPicPr>
          <p:cNvPr id="28" name="Kép 27" descr="Royalty Free Clipart Image of a Banana"/>
          <p:cNvPicPr/>
          <p:nvPr/>
        </p:nvPicPr>
        <p:blipFill>
          <a:blip r:embed="rId19">
            <a:extLst>
              <a:ext uri="{28A0092B-C50C-407E-A947-70E740481C1C}">
                <a14:useLocalDpi xmlns:a14="http://schemas.microsoft.com/office/drawing/2010/main" val="0"/>
              </a:ext>
            </a:extLst>
          </a:blip>
          <a:srcRect/>
          <a:stretch>
            <a:fillRect/>
          </a:stretch>
        </p:blipFill>
        <p:spPr bwMode="auto">
          <a:xfrm>
            <a:off x="5092823" y="1124745"/>
            <a:ext cx="561937" cy="964870"/>
          </a:xfrm>
          <a:prstGeom prst="rect">
            <a:avLst/>
          </a:prstGeom>
          <a:noFill/>
          <a:ln>
            <a:noFill/>
          </a:ln>
        </p:spPr>
      </p:pic>
      <p:sp>
        <p:nvSpPr>
          <p:cNvPr id="8" name="Téglalap 7"/>
          <p:cNvSpPr/>
          <p:nvPr/>
        </p:nvSpPr>
        <p:spPr>
          <a:xfrm>
            <a:off x="827584" y="4797152"/>
            <a:ext cx="7416824" cy="1944216"/>
          </a:xfrm>
          <a:prstGeom prst="rect">
            <a:avLst/>
          </a:prstGeom>
          <a:blipFill>
            <a:blip r:embed="rId2"/>
            <a:tile tx="0" ty="0" sx="100000" sy="100000" flip="none" algn="tl"/>
          </a:blipFill>
          <a:ln>
            <a:solidFill>
              <a:srgbClr val="8D5E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hu-HU" dirty="0" smtClean="0">
              <a:latin typeface="Comic Sans MS" pitchFamily="66" charset="0"/>
            </a:endParaRPr>
          </a:p>
          <a:p>
            <a:r>
              <a:rPr lang="en-GB" dirty="0" smtClean="0">
                <a:latin typeface="Comic Sans MS" pitchFamily="66" charset="0"/>
              </a:rPr>
              <a:t>There are some eggs. There is a melon. There are some peaches. There is a banana. There is some spaghetti. There is some chocolate. There are some mushrooms. There are some potatoes. There is some orange juice. There is an apple pie. There is some rice. There are two packets of crisps. There are some carrots. There is some coffee.</a:t>
            </a:r>
          </a:p>
          <a:p>
            <a:endParaRPr lang="hu-HU" dirty="0">
              <a:latin typeface="Comic Sans MS" pitchFamily="66" charset="0"/>
            </a:endParaRPr>
          </a:p>
        </p:txBody>
      </p:sp>
      <p:sp>
        <p:nvSpPr>
          <p:cNvPr id="12" name="Akciógomb: Tovább vagy Következő 11">
            <a:hlinkClick r:id="" action="ppaction://hlinkshowjump?jump=nextslide" highlightClick="1"/>
          </p:cNvPr>
          <p:cNvSpPr/>
          <p:nvPr/>
        </p:nvSpPr>
        <p:spPr>
          <a:xfrm>
            <a:off x="8011232" y="5668745"/>
            <a:ext cx="1042416" cy="1042416"/>
          </a:xfrm>
          <a:prstGeom prst="actionButtonForwardNext">
            <a:avLst/>
          </a:prstGeom>
          <a:blipFill>
            <a:blip r:embed="rId2"/>
            <a:tile tx="0" ty="0" sx="100000" sy="100000" flip="none" algn="tl"/>
          </a:blipFill>
          <a:ln>
            <a:solidFill>
              <a:srgbClr val="2A1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3125036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395536" y="5301208"/>
            <a:ext cx="8136904" cy="288032"/>
          </a:xfrm>
          <a:prstGeom prst="rect">
            <a:avLst/>
          </a:prstGeom>
          <a:blipFill>
            <a:blip r:embed="rId2"/>
            <a:tile tx="0" ty="0" sx="100000" sy="100000" flip="none" algn="tl"/>
          </a:blipFill>
          <a:ln>
            <a:solidFill>
              <a:srgbClr val="2A1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3" name="Téglalap 2"/>
          <p:cNvSpPr/>
          <p:nvPr/>
        </p:nvSpPr>
        <p:spPr>
          <a:xfrm>
            <a:off x="395536" y="3573016"/>
            <a:ext cx="8136904" cy="288032"/>
          </a:xfrm>
          <a:prstGeom prst="rect">
            <a:avLst/>
          </a:prstGeom>
          <a:blipFill>
            <a:blip r:embed="rId2"/>
            <a:tile tx="0" ty="0" sx="100000" sy="100000" flip="none" algn="tl"/>
          </a:blipFill>
          <a:ln>
            <a:solidFill>
              <a:srgbClr val="2A1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4" name="Téglalap 3"/>
          <p:cNvSpPr/>
          <p:nvPr/>
        </p:nvSpPr>
        <p:spPr>
          <a:xfrm>
            <a:off x="611560" y="3861048"/>
            <a:ext cx="288032" cy="2880320"/>
          </a:xfrm>
          <a:prstGeom prst="rect">
            <a:avLst/>
          </a:prstGeom>
          <a:blipFill>
            <a:blip r:embed="rId2"/>
            <a:tile tx="0" ty="0" sx="100000" sy="100000" flip="none" algn="tl"/>
          </a:blipFill>
          <a:ln>
            <a:solidFill>
              <a:srgbClr val="2A1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5" name="Téglalap 4"/>
          <p:cNvSpPr/>
          <p:nvPr/>
        </p:nvSpPr>
        <p:spPr>
          <a:xfrm>
            <a:off x="8100392" y="3861048"/>
            <a:ext cx="288032" cy="2880320"/>
          </a:xfrm>
          <a:prstGeom prst="rect">
            <a:avLst/>
          </a:prstGeom>
          <a:blipFill>
            <a:blip r:embed="rId2"/>
            <a:tile tx="0" ty="0" sx="100000" sy="100000" flip="none" algn="tl"/>
          </a:blipFill>
          <a:ln>
            <a:solidFill>
              <a:srgbClr val="2A1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pic>
        <p:nvPicPr>
          <p:cNvPr id="6" name="Kép 5" descr="Royalty Free Clipart Image of a Cola Can"/>
          <p:cNvPicPr/>
          <p:nvPr/>
        </p:nvPicPr>
        <p:blipFill>
          <a:blip r:embed="rId3">
            <a:extLst>
              <a:ext uri="{28A0092B-C50C-407E-A947-70E740481C1C}">
                <a14:useLocalDpi xmlns:a14="http://schemas.microsoft.com/office/drawing/2010/main" val="0"/>
              </a:ext>
            </a:extLst>
          </a:blip>
          <a:srcRect/>
          <a:stretch>
            <a:fillRect/>
          </a:stretch>
        </p:blipFill>
        <p:spPr bwMode="auto">
          <a:xfrm>
            <a:off x="1115616" y="4005064"/>
            <a:ext cx="647700" cy="1219200"/>
          </a:xfrm>
          <a:prstGeom prst="rect">
            <a:avLst/>
          </a:prstGeom>
          <a:noFill/>
          <a:ln>
            <a:noFill/>
          </a:ln>
        </p:spPr>
      </p:pic>
      <p:pic>
        <p:nvPicPr>
          <p:cNvPr id="7" name="Kép 6" descr="Royalty Free Clipart Image of a Milk Carton"/>
          <p:cNvPicPr/>
          <p:nvPr/>
        </p:nvPicPr>
        <p:blipFill>
          <a:blip r:embed="rId4">
            <a:extLst>
              <a:ext uri="{28A0092B-C50C-407E-A947-70E740481C1C}">
                <a14:useLocalDpi xmlns:a14="http://schemas.microsoft.com/office/drawing/2010/main" val="0"/>
              </a:ext>
            </a:extLst>
          </a:blip>
          <a:srcRect/>
          <a:stretch>
            <a:fillRect/>
          </a:stretch>
        </p:blipFill>
        <p:spPr bwMode="auto">
          <a:xfrm>
            <a:off x="1907704" y="4038600"/>
            <a:ext cx="685800" cy="1219200"/>
          </a:xfrm>
          <a:prstGeom prst="rect">
            <a:avLst/>
          </a:prstGeom>
          <a:noFill/>
          <a:ln>
            <a:noFill/>
          </a:ln>
        </p:spPr>
      </p:pic>
      <p:pic>
        <p:nvPicPr>
          <p:cNvPr id="8" name="Kép 7" descr="Download"/>
          <p:cNvPicPr/>
          <p:nvPr/>
        </p:nvPicPr>
        <p:blipFill>
          <a:blip r:embed="rId5">
            <a:extLst>
              <a:ext uri="{28A0092B-C50C-407E-A947-70E740481C1C}">
                <a14:useLocalDpi xmlns:a14="http://schemas.microsoft.com/office/drawing/2010/main" val="0"/>
              </a:ext>
            </a:extLst>
          </a:blip>
          <a:srcRect/>
          <a:stretch>
            <a:fillRect/>
          </a:stretch>
        </p:blipFill>
        <p:spPr bwMode="auto">
          <a:xfrm>
            <a:off x="2821342" y="4053555"/>
            <a:ext cx="828675" cy="1219200"/>
          </a:xfrm>
          <a:prstGeom prst="rect">
            <a:avLst/>
          </a:prstGeom>
          <a:noFill/>
          <a:ln>
            <a:noFill/>
          </a:ln>
        </p:spPr>
      </p:pic>
      <p:pic>
        <p:nvPicPr>
          <p:cNvPr id="9" name="Kép 8" descr="Download"/>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010889" y="4616095"/>
            <a:ext cx="449580" cy="276225"/>
          </a:xfrm>
          <a:prstGeom prst="rect">
            <a:avLst/>
          </a:prstGeom>
          <a:noFill/>
          <a:ln>
            <a:noFill/>
          </a:ln>
        </p:spPr>
      </p:pic>
      <p:pic>
        <p:nvPicPr>
          <p:cNvPr id="10" name="Kép 9" descr="Isolated blue bottles of clean water for design"/>
          <p:cNvPicPr/>
          <p:nvPr/>
        </p:nvPicPr>
        <p:blipFill>
          <a:blip r:embed="rId7">
            <a:extLst>
              <a:ext uri="{28A0092B-C50C-407E-A947-70E740481C1C}">
                <a14:useLocalDpi xmlns:a14="http://schemas.microsoft.com/office/drawing/2010/main" val="0"/>
              </a:ext>
            </a:extLst>
          </a:blip>
          <a:srcRect/>
          <a:stretch>
            <a:fillRect/>
          </a:stretch>
        </p:blipFill>
        <p:spPr bwMode="auto">
          <a:xfrm>
            <a:off x="3749060" y="4005064"/>
            <a:ext cx="1009650" cy="1219200"/>
          </a:xfrm>
          <a:prstGeom prst="rect">
            <a:avLst/>
          </a:prstGeom>
          <a:noFill/>
          <a:ln>
            <a:noFill/>
          </a:ln>
        </p:spPr>
      </p:pic>
      <p:pic>
        <p:nvPicPr>
          <p:cNvPr id="11" name="Kép 10" descr="Download"/>
          <p:cNvPicPr/>
          <p:nvPr/>
        </p:nvPicPr>
        <p:blipFill>
          <a:blip r:embed="rId8">
            <a:extLst>
              <a:ext uri="{28A0092B-C50C-407E-A947-70E740481C1C}">
                <a14:useLocalDpi xmlns:a14="http://schemas.microsoft.com/office/drawing/2010/main" val="0"/>
              </a:ext>
            </a:extLst>
          </a:blip>
          <a:srcRect/>
          <a:stretch>
            <a:fillRect/>
          </a:stretch>
        </p:blipFill>
        <p:spPr bwMode="auto">
          <a:xfrm>
            <a:off x="4758710" y="4330346"/>
            <a:ext cx="1219200" cy="847725"/>
          </a:xfrm>
          <a:prstGeom prst="rect">
            <a:avLst/>
          </a:prstGeom>
          <a:noFill/>
          <a:ln>
            <a:noFill/>
          </a:ln>
        </p:spPr>
      </p:pic>
      <p:pic>
        <p:nvPicPr>
          <p:cNvPr id="14" name="Kép 13" descr="Download"/>
          <p:cNvPicPr/>
          <p:nvPr/>
        </p:nvPicPr>
        <p:blipFill>
          <a:blip r:embed="rId9">
            <a:extLst>
              <a:ext uri="{28A0092B-C50C-407E-A947-70E740481C1C}">
                <a14:useLocalDpi xmlns:a14="http://schemas.microsoft.com/office/drawing/2010/main" val="0"/>
              </a:ext>
            </a:extLst>
          </a:blip>
          <a:srcRect/>
          <a:stretch>
            <a:fillRect/>
          </a:stretch>
        </p:blipFill>
        <p:spPr bwMode="auto">
          <a:xfrm>
            <a:off x="6840760" y="4235096"/>
            <a:ext cx="1219200" cy="942975"/>
          </a:xfrm>
          <a:prstGeom prst="rect">
            <a:avLst/>
          </a:prstGeom>
          <a:noFill/>
          <a:ln>
            <a:noFill/>
          </a:ln>
        </p:spPr>
      </p:pic>
      <p:pic>
        <p:nvPicPr>
          <p:cNvPr id="15" name="Kép 14" descr="Download"/>
          <p:cNvPicPr/>
          <p:nvPr/>
        </p:nvPicPr>
        <p:blipFill>
          <a:blip r:embed="rId10">
            <a:extLst>
              <a:ext uri="{28A0092B-C50C-407E-A947-70E740481C1C}">
                <a14:useLocalDpi xmlns:a14="http://schemas.microsoft.com/office/drawing/2010/main" val="0"/>
              </a:ext>
            </a:extLst>
          </a:blip>
          <a:srcRect/>
          <a:stretch>
            <a:fillRect/>
          </a:stretch>
        </p:blipFill>
        <p:spPr bwMode="auto">
          <a:xfrm>
            <a:off x="5977910" y="4648200"/>
            <a:ext cx="1000797" cy="611133"/>
          </a:xfrm>
          <a:prstGeom prst="rect">
            <a:avLst/>
          </a:prstGeom>
          <a:noFill/>
          <a:ln>
            <a:noFill/>
          </a:ln>
        </p:spPr>
      </p:pic>
      <p:pic>
        <p:nvPicPr>
          <p:cNvPr id="16" name="Kép 15" descr="Download"/>
          <p:cNvPicPr/>
          <p:nvPr/>
        </p:nvPicPr>
        <p:blipFill>
          <a:blip r:embed="rId11">
            <a:extLst>
              <a:ext uri="{28A0092B-C50C-407E-A947-70E740481C1C}">
                <a14:useLocalDpi xmlns:a14="http://schemas.microsoft.com/office/drawing/2010/main" val="0"/>
              </a:ext>
            </a:extLst>
          </a:blip>
          <a:srcRect/>
          <a:stretch>
            <a:fillRect/>
          </a:stretch>
        </p:blipFill>
        <p:spPr bwMode="auto">
          <a:xfrm>
            <a:off x="1374304" y="2526289"/>
            <a:ext cx="1219200" cy="971550"/>
          </a:xfrm>
          <a:prstGeom prst="rect">
            <a:avLst/>
          </a:prstGeom>
          <a:noFill/>
          <a:ln>
            <a:noFill/>
          </a:ln>
        </p:spPr>
      </p:pic>
      <p:pic>
        <p:nvPicPr>
          <p:cNvPr id="17" name="Kép 16" descr="Download"/>
          <p:cNvPicPr/>
          <p:nvPr/>
        </p:nvPicPr>
        <p:blipFill>
          <a:blip r:embed="rId12">
            <a:extLst>
              <a:ext uri="{28A0092B-C50C-407E-A947-70E740481C1C}">
                <a14:useLocalDpi xmlns:a14="http://schemas.microsoft.com/office/drawing/2010/main" val="0"/>
              </a:ext>
            </a:extLst>
          </a:blip>
          <a:srcRect/>
          <a:stretch>
            <a:fillRect/>
          </a:stretch>
        </p:blipFill>
        <p:spPr bwMode="auto">
          <a:xfrm>
            <a:off x="7002193" y="2307332"/>
            <a:ext cx="1200150" cy="1219200"/>
          </a:xfrm>
          <a:prstGeom prst="rect">
            <a:avLst/>
          </a:prstGeom>
          <a:noFill/>
          <a:ln>
            <a:noFill/>
          </a:ln>
        </p:spPr>
      </p:pic>
      <p:pic>
        <p:nvPicPr>
          <p:cNvPr id="18" name="Kép 17" descr="Download"/>
          <p:cNvPicPr/>
          <p:nvPr/>
        </p:nvPicPr>
        <p:blipFill>
          <a:blip r:embed="rId13">
            <a:extLst>
              <a:ext uri="{28A0092B-C50C-407E-A947-70E740481C1C}">
                <a14:useLocalDpi xmlns:a14="http://schemas.microsoft.com/office/drawing/2010/main" val="0"/>
              </a:ext>
            </a:extLst>
          </a:blip>
          <a:srcRect/>
          <a:stretch>
            <a:fillRect/>
          </a:stretch>
        </p:blipFill>
        <p:spPr bwMode="auto">
          <a:xfrm>
            <a:off x="570979" y="2253774"/>
            <a:ext cx="657225" cy="1219200"/>
          </a:xfrm>
          <a:prstGeom prst="rect">
            <a:avLst/>
          </a:prstGeom>
          <a:noFill/>
          <a:ln>
            <a:noFill/>
          </a:ln>
        </p:spPr>
      </p:pic>
      <p:pic>
        <p:nvPicPr>
          <p:cNvPr id="19" name="Kép 18" descr="Download"/>
          <p:cNvPicPr/>
          <p:nvPr/>
        </p:nvPicPr>
        <p:blipFill>
          <a:blip r:embed="rId14">
            <a:extLst>
              <a:ext uri="{28A0092B-C50C-407E-A947-70E740481C1C}">
                <a14:useLocalDpi xmlns:a14="http://schemas.microsoft.com/office/drawing/2010/main" val="0"/>
              </a:ext>
            </a:extLst>
          </a:blip>
          <a:srcRect/>
          <a:stretch>
            <a:fillRect/>
          </a:stretch>
        </p:blipFill>
        <p:spPr bwMode="auto">
          <a:xfrm>
            <a:off x="6732240" y="5614467"/>
            <a:ext cx="1219200" cy="800100"/>
          </a:xfrm>
          <a:prstGeom prst="rect">
            <a:avLst/>
          </a:prstGeom>
          <a:noFill/>
          <a:ln>
            <a:noFill/>
          </a:ln>
        </p:spPr>
      </p:pic>
      <p:pic>
        <p:nvPicPr>
          <p:cNvPr id="21" name="Kép 20" descr="Download"/>
          <p:cNvPicPr/>
          <p:nvPr/>
        </p:nvPicPr>
        <p:blipFill>
          <a:blip r:embed="rId15">
            <a:extLst>
              <a:ext uri="{28A0092B-C50C-407E-A947-70E740481C1C}">
                <a14:useLocalDpi xmlns:a14="http://schemas.microsoft.com/office/drawing/2010/main" val="0"/>
              </a:ext>
            </a:extLst>
          </a:blip>
          <a:srcRect/>
          <a:stretch>
            <a:fillRect/>
          </a:stretch>
        </p:blipFill>
        <p:spPr bwMode="auto">
          <a:xfrm>
            <a:off x="4083389" y="5728767"/>
            <a:ext cx="1219200" cy="685800"/>
          </a:xfrm>
          <a:prstGeom prst="rect">
            <a:avLst/>
          </a:prstGeom>
          <a:noFill/>
          <a:ln>
            <a:noFill/>
          </a:ln>
        </p:spPr>
      </p:pic>
      <p:pic>
        <p:nvPicPr>
          <p:cNvPr id="22" name="Kép 21" descr="Download"/>
          <p:cNvPicPr/>
          <p:nvPr/>
        </p:nvPicPr>
        <p:blipFill>
          <a:blip r:embed="rId16">
            <a:extLst>
              <a:ext uri="{28A0092B-C50C-407E-A947-70E740481C1C}">
                <a14:useLocalDpi xmlns:a14="http://schemas.microsoft.com/office/drawing/2010/main" val="0"/>
              </a:ext>
            </a:extLst>
          </a:blip>
          <a:srcRect/>
          <a:stretch>
            <a:fillRect/>
          </a:stretch>
        </p:blipFill>
        <p:spPr bwMode="auto">
          <a:xfrm>
            <a:off x="2636523" y="5663194"/>
            <a:ext cx="1219200" cy="704850"/>
          </a:xfrm>
          <a:prstGeom prst="rect">
            <a:avLst/>
          </a:prstGeom>
          <a:noFill/>
          <a:ln>
            <a:noFill/>
          </a:ln>
        </p:spPr>
      </p:pic>
      <p:pic>
        <p:nvPicPr>
          <p:cNvPr id="23" name="Kép 22" descr="Download"/>
          <p:cNvPicPr/>
          <p:nvPr/>
        </p:nvPicPr>
        <p:blipFill>
          <a:blip r:embed="rId17">
            <a:extLst>
              <a:ext uri="{28A0092B-C50C-407E-A947-70E740481C1C}">
                <a14:useLocalDpi xmlns:a14="http://schemas.microsoft.com/office/drawing/2010/main" val="0"/>
              </a:ext>
            </a:extLst>
          </a:blip>
          <a:srcRect/>
          <a:stretch>
            <a:fillRect/>
          </a:stretch>
        </p:blipFill>
        <p:spPr bwMode="auto">
          <a:xfrm>
            <a:off x="4738253" y="2444303"/>
            <a:ext cx="1219200" cy="1038225"/>
          </a:xfrm>
          <a:prstGeom prst="rect">
            <a:avLst/>
          </a:prstGeom>
          <a:noFill/>
          <a:ln>
            <a:noFill/>
          </a:ln>
        </p:spPr>
      </p:pic>
      <p:sp>
        <p:nvSpPr>
          <p:cNvPr id="24" name="Téglalap 23"/>
          <p:cNvSpPr/>
          <p:nvPr/>
        </p:nvSpPr>
        <p:spPr>
          <a:xfrm>
            <a:off x="4695053" y="136104"/>
            <a:ext cx="4074373" cy="432048"/>
          </a:xfrm>
          <a:prstGeom prst="rect">
            <a:avLst/>
          </a:prstGeom>
          <a:blipFill>
            <a:blip r:embed="rId2"/>
            <a:tile tx="0" ty="0" sx="100000" sy="100000" flip="none" algn="tl"/>
          </a:blipFill>
          <a:ln>
            <a:solidFill>
              <a:srgbClr val="2A1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bg1"/>
                </a:solidFill>
                <a:latin typeface="Comic Sans MS" pitchFamily="66" charset="0"/>
              </a:rPr>
              <a:t>Work in pairs. Make a dialogue.</a:t>
            </a:r>
            <a:endParaRPr lang="en-GB" dirty="0">
              <a:solidFill>
                <a:schemeClr val="bg1"/>
              </a:solidFill>
              <a:latin typeface="Comic Sans MS" pitchFamily="66" charset="0"/>
            </a:endParaRPr>
          </a:p>
        </p:txBody>
      </p:sp>
      <p:sp>
        <p:nvSpPr>
          <p:cNvPr id="25" name="Lekerekített téglalap 24"/>
          <p:cNvSpPr/>
          <p:nvPr/>
        </p:nvSpPr>
        <p:spPr>
          <a:xfrm>
            <a:off x="395536" y="260648"/>
            <a:ext cx="2134324" cy="1008112"/>
          </a:xfrm>
          <a:prstGeom prst="roundRect">
            <a:avLst/>
          </a:prstGeom>
          <a:blipFill>
            <a:blip r:embed="rId2"/>
            <a:tile tx="0" ty="0" sx="100000" sy="100000" flip="none" algn="tl"/>
          </a:blipFill>
          <a:ln>
            <a:solidFill>
              <a:srgbClr val="2A1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smtClean="0">
                <a:solidFill>
                  <a:schemeClr val="bg1"/>
                </a:solidFill>
                <a:latin typeface="Comic Sans MS" pitchFamily="66" charset="0"/>
              </a:rPr>
              <a:t>AT THE FAST FOOD RESTAURANT</a:t>
            </a:r>
            <a:endParaRPr lang="hu-HU" dirty="0">
              <a:solidFill>
                <a:schemeClr val="bg1"/>
              </a:solidFill>
              <a:latin typeface="Comic Sans MS" pitchFamily="66" charset="0"/>
            </a:endParaRPr>
          </a:p>
        </p:txBody>
      </p:sp>
      <p:sp>
        <p:nvSpPr>
          <p:cNvPr id="26" name="Téglalap 25"/>
          <p:cNvSpPr/>
          <p:nvPr/>
        </p:nvSpPr>
        <p:spPr>
          <a:xfrm>
            <a:off x="4695053" y="764704"/>
            <a:ext cx="4074373" cy="1542628"/>
          </a:xfrm>
          <a:prstGeom prst="rect">
            <a:avLst/>
          </a:prstGeom>
          <a:blipFill>
            <a:blip r:embed="rId2"/>
            <a:tile tx="0" ty="0" sx="100000" sy="100000" flip="none" algn="tl"/>
          </a:blipFill>
          <a:ln>
            <a:solidFill>
              <a:srgbClr val="2A1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smtClean="0">
                <a:solidFill>
                  <a:schemeClr val="bg1"/>
                </a:solidFill>
                <a:latin typeface="Comic Sans MS" pitchFamily="66" charset="0"/>
              </a:rPr>
              <a:t>•What would you like to eat?</a:t>
            </a:r>
          </a:p>
          <a:p>
            <a:r>
              <a:rPr lang="en-GB" dirty="0" smtClean="0">
                <a:solidFill>
                  <a:schemeClr val="bg1"/>
                </a:solidFill>
                <a:latin typeface="Comic Sans MS" pitchFamily="66" charset="0"/>
              </a:rPr>
              <a:t>◦ I’d like a hot dog, please.</a:t>
            </a:r>
          </a:p>
          <a:p>
            <a:r>
              <a:rPr lang="en-GB" dirty="0" smtClean="0">
                <a:solidFill>
                  <a:schemeClr val="bg1"/>
                </a:solidFill>
                <a:latin typeface="Comic Sans MS" pitchFamily="66" charset="0"/>
              </a:rPr>
              <a:t>•What would you like to drink?</a:t>
            </a:r>
          </a:p>
          <a:p>
            <a:r>
              <a:rPr lang="en-GB" dirty="0" smtClean="0">
                <a:solidFill>
                  <a:schemeClr val="bg1"/>
                </a:solidFill>
                <a:latin typeface="Comic Sans MS" pitchFamily="66" charset="0"/>
              </a:rPr>
              <a:t>◦I’d like some lemonade, please.</a:t>
            </a:r>
            <a:endParaRPr lang="en-GB" dirty="0">
              <a:solidFill>
                <a:schemeClr val="bg1"/>
              </a:solidFill>
              <a:latin typeface="Comic Sans MS" pitchFamily="66" charset="0"/>
            </a:endParaRPr>
          </a:p>
        </p:txBody>
      </p:sp>
      <p:pic>
        <p:nvPicPr>
          <p:cNvPr id="27" name="Kép 26" descr="Download"/>
          <p:cNvPicPr/>
          <p:nvPr/>
        </p:nvPicPr>
        <p:blipFill>
          <a:blip r:embed="rId18">
            <a:extLst>
              <a:ext uri="{28A0092B-C50C-407E-A947-70E740481C1C}">
                <a14:useLocalDpi xmlns:a14="http://schemas.microsoft.com/office/drawing/2010/main" val="0"/>
              </a:ext>
            </a:extLst>
          </a:blip>
          <a:srcRect/>
          <a:stretch>
            <a:fillRect/>
          </a:stretch>
        </p:blipFill>
        <p:spPr bwMode="auto">
          <a:xfrm>
            <a:off x="6145435" y="2353816"/>
            <a:ext cx="695325" cy="1219200"/>
          </a:xfrm>
          <a:prstGeom prst="rect">
            <a:avLst/>
          </a:prstGeom>
          <a:noFill/>
          <a:ln>
            <a:noFill/>
          </a:ln>
        </p:spPr>
      </p:pic>
      <p:pic>
        <p:nvPicPr>
          <p:cNvPr id="28" name="Kép 27" descr="Download"/>
          <p:cNvPicPr/>
          <p:nvPr/>
        </p:nvPicPr>
        <p:blipFill>
          <a:blip r:embed="rId19">
            <a:extLst>
              <a:ext uri="{28A0092B-C50C-407E-A947-70E740481C1C}">
                <a14:useLocalDpi xmlns:a14="http://schemas.microsoft.com/office/drawing/2010/main" val="0"/>
              </a:ext>
            </a:extLst>
          </a:blip>
          <a:srcRect/>
          <a:stretch>
            <a:fillRect/>
          </a:stretch>
        </p:blipFill>
        <p:spPr bwMode="auto">
          <a:xfrm>
            <a:off x="5368310" y="5614466"/>
            <a:ext cx="1219200" cy="802307"/>
          </a:xfrm>
          <a:prstGeom prst="rect">
            <a:avLst/>
          </a:prstGeom>
          <a:noFill/>
          <a:ln>
            <a:noFill/>
          </a:ln>
        </p:spPr>
      </p:pic>
      <p:sp>
        <p:nvSpPr>
          <p:cNvPr id="29" name="Téglalap 28"/>
          <p:cNvSpPr/>
          <p:nvPr/>
        </p:nvSpPr>
        <p:spPr>
          <a:xfrm>
            <a:off x="395536" y="6471835"/>
            <a:ext cx="8136904" cy="288032"/>
          </a:xfrm>
          <a:prstGeom prst="rect">
            <a:avLst/>
          </a:prstGeom>
          <a:blipFill>
            <a:blip r:embed="rId2"/>
            <a:tile tx="0" ty="0" sx="100000" sy="100000" flip="none" algn="tl"/>
          </a:blipFill>
          <a:ln>
            <a:solidFill>
              <a:srgbClr val="2A1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pic>
        <p:nvPicPr>
          <p:cNvPr id="30" name="Kép 29" descr="Download"/>
          <p:cNvPicPr/>
          <p:nvPr/>
        </p:nvPicPr>
        <p:blipFill>
          <a:blip r:embed="rId20">
            <a:extLst>
              <a:ext uri="{28A0092B-C50C-407E-A947-70E740481C1C}">
                <a14:useLocalDpi xmlns:a14="http://schemas.microsoft.com/office/drawing/2010/main" val="0"/>
              </a:ext>
            </a:extLst>
          </a:blip>
          <a:srcRect/>
          <a:stretch>
            <a:fillRect/>
          </a:stretch>
        </p:blipFill>
        <p:spPr bwMode="auto">
          <a:xfrm>
            <a:off x="2529860" y="2545457"/>
            <a:ext cx="1219200" cy="981075"/>
          </a:xfrm>
          <a:prstGeom prst="rect">
            <a:avLst/>
          </a:prstGeom>
          <a:noFill/>
          <a:ln>
            <a:noFill/>
          </a:ln>
        </p:spPr>
      </p:pic>
      <p:pic>
        <p:nvPicPr>
          <p:cNvPr id="32" name="Kép 31" descr="Royalty Free Clipart Image of a Cupcake"/>
          <p:cNvPicPr/>
          <p:nvPr/>
        </p:nvPicPr>
        <p:blipFill>
          <a:blip r:embed="rId21">
            <a:extLst>
              <a:ext uri="{28A0092B-C50C-407E-A947-70E740481C1C}">
                <a14:useLocalDpi xmlns:a14="http://schemas.microsoft.com/office/drawing/2010/main" val="0"/>
              </a:ext>
            </a:extLst>
          </a:blip>
          <a:srcRect/>
          <a:stretch>
            <a:fillRect/>
          </a:stretch>
        </p:blipFill>
        <p:spPr bwMode="auto">
          <a:xfrm>
            <a:off x="3855723" y="2459267"/>
            <a:ext cx="796324" cy="1038572"/>
          </a:xfrm>
          <a:prstGeom prst="rect">
            <a:avLst/>
          </a:prstGeom>
          <a:noFill/>
          <a:ln>
            <a:noFill/>
          </a:ln>
        </p:spPr>
      </p:pic>
      <p:pic>
        <p:nvPicPr>
          <p:cNvPr id="1026" name="Picture 2" descr="Color fast food symbols for design isolated on white"/>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274090" y="1052736"/>
            <a:ext cx="1219200" cy="809626"/>
          </a:xfrm>
          <a:prstGeom prst="rect">
            <a:avLst/>
          </a:prstGeom>
          <a:noFill/>
          <a:ln>
            <a:solidFill>
              <a:srgbClr val="2A1500"/>
            </a:solidFill>
          </a:ln>
          <a:extLst>
            <a:ext uri="{909E8E84-426E-40DD-AFC4-6F175D3DCCD1}">
              <a14:hiddenFill xmlns:a14="http://schemas.microsoft.com/office/drawing/2010/main">
                <a:solidFill>
                  <a:srgbClr val="FFFFFF"/>
                </a:solidFill>
              </a14:hiddenFill>
            </a:ext>
          </a:extLst>
        </p:spPr>
      </p:pic>
      <p:pic>
        <p:nvPicPr>
          <p:cNvPr id="34" name="Kép 33" descr="Download"/>
          <p:cNvPicPr/>
          <p:nvPr/>
        </p:nvPicPr>
        <p:blipFill>
          <a:blip r:embed="rId23">
            <a:extLst>
              <a:ext uri="{28A0092B-C50C-407E-A947-70E740481C1C}">
                <a14:useLocalDpi xmlns:a14="http://schemas.microsoft.com/office/drawing/2010/main" val="0"/>
              </a:ext>
            </a:extLst>
          </a:blip>
          <a:srcRect/>
          <a:stretch>
            <a:fillRect/>
          </a:stretch>
        </p:blipFill>
        <p:spPr bwMode="auto">
          <a:xfrm>
            <a:off x="1153716" y="5816698"/>
            <a:ext cx="1219200" cy="600075"/>
          </a:xfrm>
          <a:prstGeom prst="rect">
            <a:avLst/>
          </a:prstGeom>
          <a:noFill/>
          <a:ln>
            <a:noFill/>
          </a:ln>
        </p:spPr>
      </p:pic>
      <p:sp>
        <p:nvSpPr>
          <p:cNvPr id="31" name="Akciógomb: Tovább vagy Következő 30">
            <a:hlinkClick r:id="" action="ppaction://hlinkshowjump?jump=nextslide" highlightClick="1"/>
          </p:cNvPr>
          <p:cNvSpPr/>
          <p:nvPr/>
        </p:nvSpPr>
        <p:spPr>
          <a:xfrm>
            <a:off x="8011232" y="5668745"/>
            <a:ext cx="1042416" cy="1042416"/>
          </a:xfrm>
          <a:prstGeom prst="actionButtonForwardNext">
            <a:avLst/>
          </a:prstGeom>
          <a:blipFill>
            <a:blip r:embed="rId2"/>
            <a:tile tx="0" ty="0" sx="100000" sy="100000" flip="none" algn="tl"/>
          </a:blipFill>
          <a:ln>
            <a:solidFill>
              <a:srgbClr val="2A1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4119410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1000"/>
                                        <p:tgtEl>
                                          <p:spTgt spid="31"/>
                                        </p:tgtEl>
                                      </p:cBhvr>
                                    </p:animEffect>
                                    <p:anim calcmode="lin" valueType="num">
                                      <p:cBhvr>
                                        <p:cTn id="8" dur="1000" fill="hold"/>
                                        <p:tgtEl>
                                          <p:spTgt spid="31"/>
                                        </p:tgtEl>
                                        <p:attrNameLst>
                                          <p:attrName>ppt_x</p:attrName>
                                        </p:attrNameLst>
                                      </p:cBhvr>
                                      <p:tavLst>
                                        <p:tav tm="0">
                                          <p:val>
                                            <p:strVal val="#ppt_x"/>
                                          </p:val>
                                        </p:tav>
                                        <p:tav tm="100000">
                                          <p:val>
                                            <p:strVal val="#ppt_x"/>
                                          </p:val>
                                        </p:tav>
                                      </p:tavLst>
                                    </p:anim>
                                    <p:anim calcmode="lin" valueType="num">
                                      <p:cBhvr>
                                        <p:cTn id="9"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467544" y="404664"/>
            <a:ext cx="2736304" cy="648072"/>
          </a:xfrm>
          <a:prstGeom prst="rect">
            <a:avLst/>
          </a:prstGeom>
          <a:blipFill>
            <a:blip r:embed="rId2"/>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400" b="1" dirty="0" smtClean="0">
                <a:solidFill>
                  <a:schemeClr val="tx1"/>
                </a:solidFill>
                <a:latin typeface="Comic Sans MS" pitchFamily="66" charset="0"/>
              </a:rPr>
              <a:t>QUANTITIES</a:t>
            </a:r>
            <a:endParaRPr lang="hu-HU" sz="2400" b="1" dirty="0">
              <a:solidFill>
                <a:schemeClr val="tx1"/>
              </a:solidFill>
              <a:latin typeface="Comic Sans MS" pitchFamily="66" charset="0"/>
            </a:endParaRPr>
          </a:p>
        </p:txBody>
      </p:sp>
      <p:pic>
        <p:nvPicPr>
          <p:cNvPr id="3" name="Kép 2" descr="Download"/>
          <p:cNvPicPr/>
          <p:nvPr/>
        </p:nvPicPr>
        <p:blipFill>
          <a:blip r:embed="rId3">
            <a:extLst>
              <a:ext uri="{28A0092B-C50C-407E-A947-70E740481C1C}">
                <a14:useLocalDpi xmlns:a14="http://schemas.microsoft.com/office/drawing/2010/main" val="0"/>
              </a:ext>
            </a:extLst>
          </a:blip>
          <a:srcRect/>
          <a:stretch>
            <a:fillRect/>
          </a:stretch>
        </p:blipFill>
        <p:spPr bwMode="auto">
          <a:xfrm>
            <a:off x="417391" y="1353306"/>
            <a:ext cx="1219200" cy="942975"/>
          </a:xfrm>
          <a:prstGeom prst="rect">
            <a:avLst/>
          </a:prstGeom>
          <a:noFill/>
          <a:ln>
            <a:noFill/>
          </a:ln>
        </p:spPr>
      </p:pic>
      <p:pic>
        <p:nvPicPr>
          <p:cNvPr id="4" name="Kép 3" descr="Download"/>
          <p:cNvPicPr/>
          <p:nvPr/>
        </p:nvPicPr>
        <p:blipFill>
          <a:blip r:embed="rId4">
            <a:extLst>
              <a:ext uri="{28A0092B-C50C-407E-A947-70E740481C1C}">
                <a14:useLocalDpi xmlns:a14="http://schemas.microsoft.com/office/drawing/2010/main" val="0"/>
              </a:ext>
            </a:extLst>
          </a:blip>
          <a:srcRect/>
          <a:stretch>
            <a:fillRect/>
          </a:stretch>
        </p:blipFill>
        <p:spPr bwMode="auto">
          <a:xfrm>
            <a:off x="4211976" y="5350870"/>
            <a:ext cx="952500" cy="1219200"/>
          </a:xfrm>
          <a:prstGeom prst="rect">
            <a:avLst/>
          </a:prstGeom>
          <a:noFill/>
          <a:ln>
            <a:noFill/>
          </a:ln>
        </p:spPr>
      </p:pic>
      <p:pic>
        <p:nvPicPr>
          <p:cNvPr id="5" name="Kép 4" descr="Download"/>
          <p:cNvPicPr/>
          <p:nvPr/>
        </p:nvPicPr>
        <p:blipFill>
          <a:blip r:embed="rId5">
            <a:extLst>
              <a:ext uri="{28A0092B-C50C-407E-A947-70E740481C1C}">
                <a14:useLocalDpi xmlns:a14="http://schemas.microsoft.com/office/drawing/2010/main" val="0"/>
              </a:ext>
            </a:extLst>
          </a:blip>
          <a:srcRect/>
          <a:stretch>
            <a:fillRect/>
          </a:stretch>
        </p:blipFill>
        <p:spPr bwMode="auto">
          <a:xfrm>
            <a:off x="7472546" y="4383205"/>
            <a:ext cx="1219200" cy="847725"/>
          </a:xfrm>
          <a:prstGeom prst="rect">
            <a:avLst/>
          </a:prstGeom>
          <a:noFill/>
          <a:ln>
            <a:noFill/>
          </a:ln>
        </p:spPr>
      </p:pic>
      <p:pic>
        <p:nvPicPr>
          <p:cNvPr id="7" name="Kép 6" descr="Download"/>
          <p:cNvPicPr/>
          <p:nvPr/>
        </p:nvPicPr>
        <p:blipFill>
          <a:blip r:embed="rId6">
            <a:extLst>
              <a:ext uri="{28A0092B-C50C-407E-A947-70E740481C1C}">
                <a14:useLocalDpi xmlns:a14="http://schemas.microsoft.com/office/drawing/2010/main" val="0"/>
              </a:ext>
            </a:extLst>
          </a:blip>
          <a:srcRect/>
          <a:stretch>
            <a:fillRect/>
          </a:stretch>
        </p:blipFill>
        <p:spPr bwMode="auto">
          <a:xfrm>
            <a:off x="467544" y="5157192"/>
            <a:ext cx="1009650" cy="1219200"/>
          </a:xfrm>
          <a:prstGeom prst="rect">
            <a:avLst/>
          </a:prstGeom>
          <a:noFill/>
          <a:ln>
            <a:noFill/>
          </a:ln>
        </p:spPr>
      </p:pic>
      <p:pic>
        <p:nvPicPr>
          <p:cNvPr id="8" name="Kép 7" descr="Download"/>
          <p:cNvPicPr/>
          <p:nvPr/>
        </p:nvPicPr>
        <p:blipFill>
          <a:blip r:embed="rId7">
            <a:extLst>
              <a:ext uri="{28A0092B-C50C-407E-A947-70E740481C1C}">
                <a14:useLocalDpi xmlns:a14="http://schemas.microsoft.com/office/drawing/2010/main" val="0"/>
              </a:ext>
            </a:extLst>
          </a:blip>
          <a:srcRect/>
          <a:stretch>
            <a:fillRect/>
          </a:stretch>
        </p:blipFill>
        <p:spPr bwMode="auto">
          <a:xfrm>
            <a:off x="7932873" y="5555992"/>
            <a:ext cx="752475" cy="1219200"/>
          </a:xfrm>
          <a:prstGeom prst="rect">
            <a:avLst/>
          </a:prstGeom>
          <a:noFill/>
          <a:ln>
            <a:noFill/>
          </a:ln>
        </p:spPr>
      </p:pic>
      <p:pic>
        <p:nvPicPr>
          <p:cNvPr id="10" name="Kép 9" descr="Download"/>
          <p:cNvPicPr/>
          <p:nvPr/>
        </p:nvPicPr>
        <p:blipFill>
          <a:blip r:embed="rId8">
            <a:extLst>
              <a:ext uri="{28A0092B-C50C-407E-A947-70E740481C1C}">
                <a14:useLocalDpi xmlns:a14="http://schemas.microsoft.com/office/drawing/2010/main" val="0"/>
              </a:ext>
            </a:extLst>
          </a:blip>
          <a:srcRect/>
          <a:stretch>
            <a:fillRect/>
          </a:stretch>
        </p:blipFill>
        <p:spPr bwMode="auto">
          <a:xfrm>
            <a:off x="7454415" y="2345160"/>
            <a:ext cx="1219200" cy="609600"/>
          </a:xfrm>
          <a:prstGeom prst="rect">
            <a:avLst/>
          </a:prstGeom>
          <a:noFill/>
          <a:ln>
            <a:noFill/>
          </a:ln>
        </p:spPr>
      </p:pic>
      <p:pic>
        <p:nvPicPr>
          <p:cNvPr id="11" name="Kép 10" descr="Download"/>
          <p:cNvPicPr/>
          <p:nvPr/>
        </p:nvPicPr>
        <p:blipFill>
          <a:blip r:embed="rId9">
            <a:extLst>
              <a:ext uri="{28A0092B-C50C-407E-A947-70E740481C1C}">
                <a14:useLocalDpi xmlns:a14="http://schemas.microsoft.com/office/drawing/2010/main" val="0"/>
              </a:ext>
            </a:extLst>
          </a:blip>
          <a:srcRect/>
          <a:stretch>
            <a:fillRect/>
          </a:stretch>
        </p:blipFill>
        <p:spPr bwMode="auto">
          <a:xfrm>
            <a:off x="695667" y="3864051"/>
            <a:ext cx="1219200" cy="685800"/>
          </a:xfrm>
          <a:prstGeom prst="rect">
            <a:avLst/>
          </a:prstGeom>
          <a:noFill/>
          <a:ln>
            <a:noFill/>
          </a:ln>
        </p:spPr>
      </p:pic>
      <p:sp>
        <p:nvSpPr>
          <p:cNvPr id="12" name="Téglalap 11"/>
          <p:cNvSpPr/>
          <p:nvPr/>
        </p:nvSpPr>
        <p:spPr>
          <a:xfrm>
            <a:off x="3597424" y="404664"/>
            <a:ext cx="5016105" cy="1512168"/>
          </a:xfrm>
          <a:prstGeom prst="rect">
            <a:avLst/>
          </a:prstGeom>
          <a:blipFill>
            <a:blip r:embed="rId2"/>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solidFill>
                  <a:schemeClr val="tx1"/>
                </a:solidFill>
                <a:latin typeface="Comic Sans MS" pitchFamily="66" charset="0"/>
              </a:rPr>
              <a:t>a bottle / a cup / a carton /   a bar / a can / a loaf / </a:t>
            </a:r>
          </a:p>
          <a:p>
            <a:pPr algn="ctr"/>
            <a:r>
              <a:rPr lang="en-GB" sz="2400" b="1" dirty="0" smtClean="0">
                <a:solidFill>
                  <a:schemeClr val="tx1"/>
                </a:solidFill>
                <a:latin typeface="Comic Sans MS" pitchFamily="66" charset="0"/>
              </a:rPr>
              <a:t>a</a:t>
            </a:r>
            <a:r>
              <a:rPr lang="en-GB" sz="2400" b="1" dirty="0" smtClean="0">
                <a:solidFill>
                  <a:schemeClr val="tx1"/>
                </a:solidFill>
                <a:latin typeface="Comic Sans MS" pitchFamily="66" charset="0"/>
              </a:rPr>
              <a:t> </a:t>
            </a:r>
            <a:r>
              <a:rPr lang="en-GB" sz="2400" b="1" dirty="0" smtClean="0">
                <a:solidFill>
                  <a:schemeClr val="tx1"/>
                </a:solidFill>
                <a:latin typeface="Comic Sans MS" pitchFamily="66" charset="0"/>
              </a:rPr>
              <a:t>packet / </a:t>
            </a:r>
            <a:r>
              <a:rPr lang="en-GB" sz="2400" b="1" dirty="0" smtClean="0">
                <a:solidFill>
                  <a:schemeClr val="tx1"/>
                </a:solidFill>
                <a:latin typeface="Comic Sans MS" pitchFamily="66" charset="0"/>
              </a:rPr>
              <a:t>a slice/ a tin</a:t>
            </a:r>
            <a:endParaRPr lang="en-GB" sz="2400" b="1" dirty="0">
              <a:solidFill>
                <a:schemeClr val="tx1"/>
              </a:solidFill>
              <a:latin typeface="Comic Sans MS" pitchFamily="66" charset="0"/>
            </a:endParaRPr>
          </a:p>
        </p:txBody>
      </p:sp>
      <p:sp>
        <p:nvSpPr>
          <p:cNvPr id="13" name="Hétágú csillag 12"/>
          <p:cNvSpPr/>
          <p:nvPr/>
        </p:nvSpPr>
        <p:spPr>
          <a:xfrm>
            <a:off x="129359" y="1216161"/>
            <a:ext cx="576064" cy="700671"/>
          </a:xfrm>
          <a:prstGeom prst="star7">
            <a:avLst/>
          </a:prstGeom>
          <a:blipFill>
            <a:blip r:embed="rId2"/>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b="1" dirty="0" smtClean="0">
                <a:solidFill>
                  <a:schemeClr val="tx1"/>
                </a:solidFill>
                <a:latin typeface="Comic Sans MS" pitchFamily="66" charset="0"/>
              </a:rPr>
              <a:t>1</a:t>
            </a:r>
            <a:endParaRPr lang="hu-HU" b="1" dirty="0">
              <a:solidFill>
                <a:schemeClr val="tx1"/>
              </a:solidFill>
              <a:latin typeface="Comic Sans MS" pitchFamily="66" charset="0"/>
            </a:endParaRPr>
          </a:p>
        </p:txBody>
      </p:sp>
      <p:sp>
        <p:nvSpPr>
          <p:cNvPr id="14" name="Hétágú csillag 13"/>
          <p:cNvSpPr/>
          <p:nvPr/>
        </p:nvSpPr>
        <p:spPr>
          <a:xfrm>
            <a:off x="8403714" y="5311819"/>
            <a:ext cx="576064" cy="700671"/>
          </a:xfrm>
          <a:prstGeom prst="star7">
            <a:avLst/>
          </a:prstGeom>
          <a:blipFill>
            <a:blip r:embed="rId2"/>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b="1" dirty="0">
                <a:solidFill>
                  <a:schemeClr val="tx1"/>
                </a:solidFill>
                <a:latin typeface="Comic Sans MS" pitchFamily="66" charset="0"/>
              </a:rPr>
              <a:t>6</a:t>
            </a:r>
          </a:p>
        </p:txBody>
      </p:sp>
      <p:sp>
        <p:nvSpPr>
          <p:cNvPr id="15" name="Hétágú csillag 14"/>
          <p:cNvSpPr/>
          <p:nvPr/>
        </p:nvSpPr>
        <p:spPr>
          <a:xfrm>
            <a:off x="4758033" y="6053099"/>
            <a:ext cx="576064" cy="700671"/>
          </a:xfrm>
          <a:prstGeom prst="star7">
            <a:avLst/>
          </a:prstGeom>
          <a:blipFill>
            <a:blip r:embed="rId2"/>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b="1" dirty="0">
                <a:solidFill>
                  <a:schemeClr val="tx1"/>
                </a:solidFill>
                <a:latin typeface="Comic Sans MS" pitchFamily="66" charset="0"/>
              </a:rPr>
              <a:t>5</a:t>
            </a:r>
          </a:p>
        </p:txBody>
      </p:sp>
      <p:sp>
        <p:nvSpPr>
          <p:cNvPr id="16" name="Hétágú csillag 15"/>
          <p:cNvSpPr/>
          <p:nvPr/>
        </p:nvSpPr>
        <p:spPr>
          <a:xfrm>
            <a:off x="156115" y="4967364"/>
            <a:ext cx="576064" cy="700671"/>
          </a:xfrm>
          <a:prstGeom prst="star7">
            <a:avLst/>
          </a:prstGeom>
          <a:blipFill>
            <a:blip r:embed="rId2"/>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b="1" dirty="0" smtClean="0">
                <a:solidFill>
                  <a:schemeClr val="tx1"/>
                </a:solidFill>
                <a:latin typeface="Comic Sans MS" pitchFamily="66" charset="0"/>
              </a:rPr>
              <a:t>4</a:t>
            </a:r>
            <a:endParaRPr lang="hu-HU" b="1" dirty="0">
              <a:solidFill>
                <a:schemeClr val="tx1"/>
              </a:solidFill>
              <a:latin typeface="Comic Sans MS" pitchFamily="66" charset="0"/>
            </a:endParaRPr>
          </a:p>
        </p:txBody>
      </p:sp>
      <p:sp>
        <p:nvSpPr>
          <p:cNvPr id="17" name="Hétágú csillag 16"/>
          <p:cNvSpPr/>
          <p:nvPr/>
        </p:nvSpPr>
        <p:spPr>
          <a:xfrm>
            <a:off x="434452" y="3661897"/>
            <a:ext cx="576064" cy="700671"/>
          </a:xfrm>
          <a:prstGeom prst="star7">
            <a:avLst/>
          </a:prstGeom>
          <a:blipFill>
            <a:blip r:embed="rId2"/>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b="1" dirty="0" smtClean="0">
                <a:solidFill>
                  <a:schemeClr val="tx1"/>
                </a:solidFill>
                <a:latin typeface="Comic Sans MS" pitchFamily="66" charset="0"/>
              </a:rPr>
              <a:t>3</a:t>
            </a:r>
            <a:endParaRPr lang="hu-HU" b="1" dirty="0">
              <a:solidFill>
                <a:schemeClr val="tx1"/>
              </a:solidFill>
              <a:latin typeface="Comic Sans MS" pitchFamily="66" charset="0"/>
            </a:endParaRPr>
          </a:p>
        </p:txBody>
      </p:sp>
      <p:sp>
        <p:nvSpPr>
          <p:cNvPr id="19" name="Hétágú csillag 18"/>
          <p:cNvSpPr/>
          <p:nvPr/>
        </p:nvSpPr>
        <p:spPr>
          <a:xfrm>
            <a:off x="8403714" y="4177589"/>
            <a:ext cx="576064" cy="700671"/>
          </a:xfrm>
          <a:prstGeom prst="star7">
            <a:avLst/>
          </a:prstGeom>
          <a:blipFill>
            <a:blip r:embed="rId2"/>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b="1" dirty="0">
                <a:solidFill>
                  <a:schemeClr val="tx1"/>
                </a:solidFill>
                <a:latin typeface="Comic Sans MS" pitchFamily="66" charset="0"/>
              </a:rPr>
              <a:t>7</a:t>
            </a:r>
          </a:p>
        </p:txBody>
      </p:sp>
      <p:sp>
        <p:nvSpPr>
          <p:cNvPr id="21" name="Hétágú csillag 20"/>
          <p:cNvSpPr/>
          <p:nvPr/>
        </p:nvSpPr>
        <p:spPr>
          <a:xfrm>
            <a:off x="8268386" y="1994824"/>
            <a:ext cx="576064" cy="700671"/>
          </a:xfrm>
          <a:prstGeom prst="star7">
            <a:avLst/>
          </a:prstGeom>
          <a:blipFill>
            <a:blip r:embed="rId2"/>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b="1" dirty="0">
                <a:solidFill>
                  <a:schemeClr val="tx1"/>
                </a:solidFill>
                <a:latin typeface="Comic Sans MS" pitchFamily="66" charset="0"/>
              </a:rPr>
              <a:t>9</a:t>
            </a:r>
          </a:p>
        </p:txBody>
      </p:sp>
      <p:sp>
        <p:nvSpPr>
          <p:cNvPr id="22" name="Lekerekített téglalap 21"/>
          <p:cNvSpPr/>
          <p:nvPr/>
        </p:nvSpPr>
        <p:spPr>
          <a:xfrm>
            <a:off x="1690654" y="1428223"/>
            <a:ext cx="1540501" cy="595473"/>
          </a:xfrm>
          <a:prstGeom prst="roundRect">
            <a:avLst/>
          </a:prstGeom>
          <a:blipFill>
            <a:blip r:embed="rId2"/>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solidFill>
                  <a:schemeClr val="tx1"/>
                </a:solidFill>
                <a:latin typeface="Comic Sans MS" pitchFamily="66" charset="0"/>
              </a:rPr>
              <a:t>a loaf</a:t>
            </a:r>
            <a:endParaRPr lang="en-GB" sz="2400" b="1" dirty="0">
              <a:solidFill>
                <a:schemeClr val="tx1"/>
              </a:solidFill>
              <a:latin typeface="Comic Sans MS" pitchFamily="66" charset="0"/>
            </a:endParaRPr>
          </a:p>
        </p:txBody>
      </p:sp>
      <p:sp>
        <p:nvSpPr>
          <p:cNvPr id="23" name="Lekerekített téglalap 22"/>
          <p:cNvSpPr/>
          <p:nvPr/>
        </p:nvSpPr>
        <p:spPr>
          <a:xfrm>
            <a:off x="3793596" y="4635457"/>
            <a:ext cx="1540501" cy="595473"/>
          </a:xfrm>
          <a:prstGeom prst="roundRect">
            <a:avLst/>
          </a:prstGeom>
          <a:blipFill>
            <a:blip r:embed="rId2"/>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solidFill>
                  <a:schemeClr val="tx1"/>
                </a:solidFill>
                <a:latin typeface="Comic Sans MS" pitchFamily="66" charset="0"/>
              </a:rPr>
              <a:t>a carton</a:t>
            </a:r>
            <a:endParaRPr lang="en-GB" sz="2400" b="1" dirty="0">
              <a:solidFill>
                <a:schemeClr val="tx1"/>
              </a:solidFill>
              <a:latin typeface="Comic Sans MS" pitchFamily="66" charset="0"/>
            </a:endParaRPr>
          </a:p>
        </p:txBody>
      </p:sp>
      <p:sp>
        <p:nvSpPr>
          <p:cNvPr id="24" name="Lekerekített téglalap 23"/>
          <p:cNvSpPr/>
          <p:nvPr/>
        </p:nvSpPr>
        <p:spPr>
          <a:xfrm>
            <a:off x="6140524" y="5867855"/>
            <a:ext cx="1540501" cy="595473"/>
          </a:xfrm>
          <a:prstGeom prst="roundRect">
            <a:avLst/>
          </a:prstGeom>
          <a:blipFill>
            <a:blip r:embed="rId2"/>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solidFill>
                  <a:schemeClr val="tx1"/>
                </a:solidFill>
                <a:latin typeface="Comic Sans MS" pitchFamily="66" charset="0"/>
              </a:rPr>
              <a:t>a </a:t>
            </a:r>
            <a:r>
              <a:rPr lang="en-GB" sz="2400" b="1" dirty="0" smtClean="0">
                <a:solidFill>
                  <a:schemeClr val="tx1"/>
                </a:solidFill>
                <a:latin typeface="Comic Sans MS" pitchFamily="66" charset="0"/>
              </a:rPr>
              <a:t>packet</a:t>
            </a:r>
            <a:endParaRPr lang="en-GB" sz="2400" b="1" dirty="0">
              <a:solidFill>
                <a:schemeClr val="tx1"/>
              </a:solidFill>
              <a:latin typeface="Comic Sans MS" pitchFamily="66" charset="0"/>
            </a:endParaRPr>
          </a:p>
        </p:txBody>
      </p:sp>
      <p:sp>
        <p:nvSpPr>
          <p:cNvPr id="25" name="Lekerekített téglalap 24"/>
          <p:cNvSpPr/>
          <p:nvPr/>
        </p:nvSpPr>
        <p:spPr>
          <a:xfrm>
            <a:off x="1445083" y="5258255"/>
            <a:ext cx="1540501" cy="595473"/>
          </a:xfrm>
          <a:prstGeom prst="roundRect">
            <a:avLst/>
          </a:prstGeom>
          <a:blipFill>
            <a:blip r:embed="rId2"/>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solidFill>
                  <a:schemeClr val="tx1"/>
                </a:solidFill>
                <a:latin typeface="Comic Sans MS" pitchFamily="66" charset="0"/>
              </a:rPr>
              <a:t>a can</a:t>
            </a:r>
            <a:endParaRPr lang="en-GB" sz="2400" b="1" dirty="0">
              <a:solidFill>
                <a:schemeClr val="tx1"/>
              </a:solidFill>
              <a:latin typeface="Comic Sans MS" pitchFamily="66" charset="0"/>
            </a:endParaRPr>
          </a:p>
        </p:txBody>
      </p:sp>
      <p:sp>
        <p:nvSpPr>
          <p:cNvPr id="26" name="Lekerekített téglalap 25"/>
          <p:cNvSpPr/>
          <p:nvPr/>
        </p:nvSpPr>
        <p:spPr>
          <a:xfrm>
            <a:off x="1065445" y="2649960"/>
            <a:ext cx="1540501" cy="595473"/>
          </a:xfrm>
          <a:prstGeom prst="roundRect">
            <a:avLst/>
          </a:prstGeom>
          <a:blipFill>
            <a:blip r:embed="rId2"/>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solidFill>
                  <a:schemeClr val="tx1"/>
                </a:solidFill>
                <a:latin typeface="Comic Sans MS" pitchFamily="66" charset="0"/>
              </a:rPr>
              <a:t>a bottle</a:t>
            </a:r>
            <a:endParaRPr lang="en-GB" sz="2400" b="1" dirty="0">
              <a:solidFill>
                <a:schemeClr val="tx1"/>
              </a:solidFill>
              <a:latin typeface="Comic Sans MS" pitchFamily="66" charset="0"/>
            </a:endParaRPr>
          </a:p>
        </p:txBody>
      </p:sp>
      <p:sp>
        <p:nvSpPr>
          <p:cNvPr id="27" name="Lekerekített téglalap 26"/>
          <p:cNvSpPr/>
          <p:nvPr/>
        </p:nvSpPr>
        <p:spPr>
          <a:xfrm>
            <a:off x="1636591" y="3814272"/>
            <a:ext cx="1540501" cy="595473"/>
          </a:xfrm>
          <a:prstGeom prst="roundRect">
            <a:avLst/>
          </a:prstGeom>
          <a:blipFill>
            <a:blip r:embed="rId2"/>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400" b="1" dirty="0">
                <a:solidFill>
                  <a:schemeClr val="tx1"/>
                </a:solidFill>
                <a:latin typeface="Comic Sans MS" pitchFamily="66" charset="0"/>
              </a:rPr>
              <a:t>a</a:t>
            </a:r>
            <a:r>
              <a:rPr lang="hu-HU" sz="2400" b="1" dirty="0" smtClean="0">
                <a:solidFill>
                  <a:schemeClr val="tx1"/>
                </a:solidFill>
                <a:latin typeface="Comic Sans MS" pitchFamily="66" charset="0"/>
              </a:rPr>
              <a:t> bar</a:t>
            </a:r>
            <a:endParaRPr lang="hu-HU" sz="2400" b="1" dirty="0">
              <a:solidFill>
                <a:schemeClr val="tx1"/>
              </a:solidFill>
              <a:latin typeface="Comic Sans MS" pitchFamily="66" charset="0"/>
            </a:endParaRPr>
          </a:p>
        </p:txBody>
      </p:sp>
      <p:sp>
        <p:nvSpPr>
          <p:cNvPr id="28" name="Lekerekített téglalap 27"/>
          <p:cNvSpPr/>
          <p:nvPr/>
        </p:nvSpPr>
        <p:spPr>
          <a:xfrm>
            <a:off x="5932045" y="4527924"/>
            <a:ext cx="1540501" cy="595473"/>
          </a:xfrm>
          <a:prstGeom prst="roundRect">
            <a:avLst/>
          </a:prstGeom>
          <a:blipFill>
            <a:blip r:embed="rId2"/>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solidFill>
                  <a:schemeClr val="tx1"/>
                </a:solidFill>
                <a:latin typeface="Comic Sans MS" pitchFamily="66" charset="0"/>
              </a:rPr>
              <a:t>a slice</a:t>
            </a:r>
            <a:endParaRPr lang="en-GB" sz="2400" b="1" dirty="0">
              <a:solidFill>
                <a:schemeClr val="tx1"/>
              </a:solidFill>
              <a:latin typeface="Comic Sans MS" pitchFamily="66" charset="0"/>
            </a:endParaRPr>
          </a:p>
        </p:txBody>
      </p:sp>
      <p:sp>
        <p:nvSpPr>
          <p:cNvPr id="29" name="Lekerekített téglalap 28"/>
          <p:cNvSpPr/>
          <p:nvPr/>
        </p:nvSpPr>
        <p:spPr>
          <a:xfrm>
            <a:off x="5932045" y="3429272"/>
            <a:ext cx="1540501" cy="595473"/>
          </a:xfrm>
          <a:prstGeom prst="roundRect">
            <a:avLst/>
          </a:prstGeom>
          <a:blipFill>
            <a:blip r:embed="rId2"/>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solidFill>
                  <a:schemeClr val="tx1"/>
                </a:solidFill>
                <a:latin typeface="Comic Sans MS" pitchFamily="66" charset="0"/>
              </a:rPr>
              <a:t>a tin</a:t>
            </a:r>
            <a:endParaRPr lang="en-GB" sz="2400" b="1" dirty="0">
              <a:solidFill>
                <a:schemeClr val="tx1"/>
              </a:solidFill>
              <a:latin typeface="Comic Sans MS" pitchFamily="66" charset="0"/>
            </a:endParaRPr>
          </a:p>
        </p:txBody>
      </p:sp>
      <p:sp>
        <p:nvSpPr>
          <p:cNvPr id="30" name="Lekerekített téglalap 29"/>
          <p:cNvSpPr/>
          <p:nvPr/>
        </p:nvSpPr>
        <p:spPr>
          <a:xfrm>
            <a:off x="5845834" y="2379868"/>
            <a:ext cx="1540501" cy="595473"/>
          </a:xfrm>
          <a:prstGeom prst="roundRect">
            <a:avLst/>
          </a:prstGeom>
          <a:blipFill>
            <a:blip r:embed="rId2"/>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solidFill>
                  <a:schemeClr val="tx1"/>
                </a:solidFill>
                <a:latin typeface="Comic Sans MS" pitchFamily="66" charset="0"/>
              </a:rPr>
              <a:t>a cup</a:t>
            </a:r>
            <a:endParaRPr lang="en-GB" sz="2400" b="1" dirty="0">
              <a:solidFill>
                <a:schemeClr val="tx1"/>
              </a:solidFill>
              <a:latin typeface="Comic Sans MS" pitchFamily="66" charset="0"/>
            </a:endParaRPr>
          </a:p>
        </p:txBody>
      </p:sp>
      <p:sp>
        <p:nvSpPr>
          <p:cNvPr id="31" name="Jobbra nyíl 30"/>
          <p:cNvSpPr/>
          <p:nvPr/>
        </p:nvSpPr>
        <p:spPr>
          <a:xfrm>
            <a:off x="6833254" y="4591315"/>
            <a:ext cx="978408" cy="130454"/>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pic>
        <p:nvPicPr>
          <p:cNvPr id="32" name="Kép 31" descr="Royalty Free Clipart Image of a Wine Bottle"/>
          <p:cNvPicPr/>
          <p:nvPr/>
        </p:nvPicPr>
        <p:blipFill>
          <a:blip r:embed="rId10">
            <a:extLst>
              <a:ext uri="{28A0092B-C50C-407E-A947-70E740481C1C}">
                <a14:useLocalDpi xmlns:a14="http://schemas.microsoft.com/office/drawing/2010/main" val="0"/>
              </a:ext>
            </a:extLst>
          </a:blip>
          <a:srcRect/>
          <a:stretch>
            <a:fillRect/>
          </a:stretch>
        </p:blipFill>
        <p:spPr bwMode="auto">
          <a:xfrm>
            <a:off x="619944" y="2379868"/>
            <a:ext cx="352425" cy="1219200"/>
          </a:xfrm>
          <a:prstGeom prst="rect">
            <a:avLst/>
          </a:prstGeom>
          <a:noFill/>
          <a:ln>
            <a:noFill/>
          </a:ln>
        </p:spPr>
      </p:pic>
      <p:sp>
        <p:nvSpPr>
          <p:cNvPr id="33" name="Hétágú csillag 32"/>
          <p:cNvSpPr/>
          <p:nvPr/>
        </p:nvSpPr>
        <p:spPr>
          <a:xfrm>
            <a:off x="119603" y="2345159"/>
            <a:ext cx="576064" cy="700671"/>
          </a:xfrm>
          <a:prstGeom prst="star7">
            <a:avLst/>
          </a:prstGeom>
          <a:blipFill>
            <a:blip r:embed="rId2"/>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b="1" dirty="0" smtClean="0">
                <a:solidFill>
                  <a:schemeClr val="tx1"/>
                </a:solidFill>
                <a:latin typeface="Comic Sans MS" pitchFamily="66" charset="0"/>
              </a:rPr>
              <a:t>2</a:t>
            </a:r>
            <a:endParaRPr lang="hu-HU" b="1" dirty="0">
              <a:solidFill>
                <a:schemeClr val="tx1"/>
              </a:solidFill>
              <a:latin typeface="Comic Sans MS" pitchFamily="66" charset="0"/>
            </a:endParaRPr>
          </a:p>
        </p:txBody>
      </p:sp>
      <p:pic>
        <p:nvPicPr>
          <p:cNvPr id="34" name="Kép 33" descr="Download"/>
          <p:cNvPicPr/>
          <p:nvPr/>
        </p:nvPicPr>
        <p:blipFill>
          <a:blip r:embed="rId11">
            <a:extLst>
              <a:ext uri="{28A0092B-C50C-407E-A947-70E740481C1C}">
                <a14:useLocalDpi xmlns:a14="http://schemas.microsoft.com/office/drawing/2010/main" val="0"/>
              </a:ext>
            </a:extLst>
          </a:blip>
          <a:srcRect/>
          <a:stretch>
            <a:fillRect/>
          </a:stretch>
        </p:blipFill>
        <p:spPr bwMode="auto">
          <a:xfrm>
            <a:off x="7666198" y="3429272"/>
            <a:ext cx="795633" cy="651081"/>
          </a:xfrm>
          <a:prstGeom prst="rect">
            <a:avLst/>
          </a:prstGeom>
          <a:noFill/>
          <a:ln>
            <a:noFill/>
          </a:ln>
        </p:spPr>
      </p:pic>
      <p:sp>
        <p:nvSpPr>
          <p:cNvPr id="35" name="Hétágú csillag 34"/>
          <p:cNvSpPr/>
          <p:nvPr/>
        </p:nvSpPr>
        <p:spPr>
          <a:xfrm>
            <a:off x="8189865" y="3245433"/>
            <a:ext cx="576064" cy="700671"/>
          </a:xfrm>
          <a:prstGeom prst="star7">
            <a:avLst/>
          </a:prstGeom>
          <a:blipFill>
            <a:blip r:embed="rId2"/>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b="1" dirty="0">
                <a:solidFill>
                  <a:schemeClr val="tx1"/>
                </a:solidFill>
                <a:latin typeface="Comic Sans MS" pitchFamily="66" charset="0"/>
              </a:rPr>
              <a:t>8</a:t>
            </a:r>
          </a:p>
        </p:txBody>
      </p:sp>
      <p:sp>
        <p:nvSpPr>
          <p:cNvPr id="36" name="Akciógomb: Tovább vagy Következő 35">
            <a:hlinkClick r:id="" action="ppaction://hlinkshowjump?jump=nextslide" highlightClick="1"/>
          </p:cNvPr>
          <p:cNvSpPr/>
          <p:nvPr/>
        </p:nvSpPr>
        <p:spPr>
          <a:xfrm>
            <a:off x="3076216" y="5711354"/>
            <a:ext cx="1042416" cy="1042416"/>
          </a:xfrm>
          <a:prstGeom prst="actionButtonForwardNext">
            <a:avLst/>
          </a:prstGeom>
          <a:blipFill>
            <a:blip r:embed="rId2"/>
            <a:tile tx="0" ty="0" sx="100000" sy="100000" flip="none" algn="tl"/>
          </a:blipFill>
          <a:ln>
            <a:solidFill>
              <a:srgbClr val="2A1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712585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barn(inVertical)">
                                      <p:cBhvr>
                                        <p:cTn id="15" dur="500"/>
                                        <p:tgtEl>
                                          <p:spTgt spid="32"/>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33"/>
                                        </p:tgtEl>
                                        <p:attrNameLst>
                                          <p:attrName>style.visibility</p:attrName>
                                        </p:attrNameLst>
                                      </p:cBhvr>
                                      <p:to>
                                        <p:strVal val="visible"/>
                                      </p:to>
                                    </p:set>
                                    <p:animEffect transition="in" filter="barn(inVertical)">
                                      <p:cBhvr>
                                        <p:cTn id="18" dur="500"/>
                                        <p:tgtEl>
                                          <p:spTgt spid="33"/>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barn(inVertical)">
                                      <p:cBhvr>
                                        <p:cTn id="23" dur="500"/>
                                        <p:tgtEl>
                                          <p:spTgt spid="11"/>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barn(inVertical)">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barn(inVertical)">
                                      <p:cBhvr>
                                        <p:cTn id="31" dur="500"/>
                                        <p:tgtEl>
                                          <p:spTgt spid="7"/>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barn(inVertical)">
                                      <p:cBhvr>
                                        <p:cTn id="34" dur="500"/>
                                        <p:tgtEl>
                                          <p:spTgt spid="16"/>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barn(inVertical)">
                                      <p:cBhvr>
                                        <p:cTn id="39" dur="500"/>
                                        <p:tgtEl>
                                          <p:spTgt spid="15"/>
                                        </p:tgtEl>
                                      </p:cBhvr>
                                    </p:animEffect>
                                  </p:childTnLst>
                                </p:cTn>
                              </p:par>
                              <p:par>
                                <p:cTn id="40" presetID="16" presetClass="entr" presetSubtype="21" fill="hold" nodeType="with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barn(inVertical)">
                                      <p:cBhvr>
                                        <p:cTn id="42" dur="500"/>
                                        <p:tgtEl>
                                          <p:spTgt spid="4"/>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barn(inVertical)">
                                      <p:cBhvr>
                                        <p:cTn id="47" dur="500"/>
                                        <p:tgtEl>
                                          <p:spTgt spid="8"/>
                                        </p:tgtEl>
                                      </p:cBhvr>
                                    </p:animEffect>
                                  </p:childTnLst>
                                </p:cTn>
                              </p:par>
                              <p:par>
                                <p:cTn id="48" presetID="16" presetClass="entr" presetSubtype="21" fill="hold" grpId="0" nodeType="with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barn(inVertical)">
                                      <p:cBhvr>
                                        <p:cTn id="50" dur="500"/>
                                        <p:tgtEl>
                                          <p:spTgt spid="14"/>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nodeType="clickEffect">
                                  <p:stCondLst>
                                    <p:cond delay="0"/>
                                  </p:stCondLst>
                                  <p:childTnLst>
                                    <p:set>
                                      <p:cBhvr>
                                        <p:cTn id="54" dur="1" fill="hold">
                                          <p:stCondLst>
                                            <p:cond delay="0"/>
                                          </p:stCondLst>
                                        </p:cTn>
                                        <p:tgtEl>
                                          <p:spTgt spid="5"/>
                                        </p:tgtEl>
                                        <p:attrNameLst>
                                          <p:attrName>style.visibility</p:attrName>
                                        </p:attrNameLst>
                                      </p:cBhvr>
                                      <p:to>
                                        <p:strVal val="visible"/>
                                      </p:to>
                                    </p:set>
                                    <p:animEffect transition="in" filter="barn(inVertical)">
                                      <p:cBhvr>
                                        <p:cTn id="55" dur="500"/>
                                        <p:tgtEl>
                                          <p:spTgt spid="5"/>
                                        </p:tgtEl>
                                      </p:cBhvr>
                                    </p:animEffect>
                                  </p:childTnLst>
                                </p:cTn>
                              </p:par>
                              <p:par>
                                <p:cTn id="56" presetID="16" presetClass="entr" presetSubtype="21" fill="hold" grpId="0" nodeType="with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barn(inVertical)">
                                      <p:cBhvr>
                                        <p:cTn id="58" dur="500"/>
                                        <p:tgtEl>
                                          <p:spTgt spid="19"/>
                                        </p:tgtEl>
                                      </p:cBhvr>
                                    </p:animEffect>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nodeType="clickEffect">
                                  <p:stCondLst>
                                    <p:cond delay="0"/>
                                  </p:stCondLst>
                                  <p:childTnLst>
                                    <p:set>
                                      <p:cBhvr>
                                        <p:cTn id="62" dur="1" fill="hold">
                                          <p:stCondLst>
                                            <p:cond delay="0"/>
                                          </p:stCondLst>
                                        </p:cTn>
                                        <p:tgtEl>
                                          <p:spTgt spid="34"/>
                                        </p:tgtEl>
                                        <p:attrNameLst>
                                          <p:attrName>style.visibility</p:attrName>
                                        </p:attrNameLst>
                                      </p:cBhvr>
                                      <p:to>
                                        <p:strVal val="visible"/>
                                      </p:to>
                                    </p:set>
                                    <p:animEffect transition="in" filter="barn(inVertical)">
                                      <p:cBhvr>
                                        <p:cTn id="63" dur="500"/>
                                        <p:tgtEl>
                                          <p:spTgt spid="34"/>
                                        </p:tgtEl>
                                      </p:cBhvr>
                                    </p:animEffect>
                                  </p:childTnLst>
                                </p:cTn>
                              </p:par>
                              <p:par>
                                <p:cTn id="64" presetID="16" presetClass="entr" presetSubtype="21" fill="hold" grpId="0" nodeType="withEffect">
                                  <p:stCondLst>
                                    <p:cond delay="0"/>
                                  </p:stCondLst>
                                  <p:childTnLst>
                                    <p:set>
                                      <p:cBhvr>
                                        <p:cTn id="65" dur="1" fill="hold">
                                          <p:stCondLst>
                                            <p:cond delay="0"/>
                                          </p:stCondLst>
                                        </p:cTn>
                                        <p:tgtEl>
                                          <p:spTgt spid="35"/>
                                        </p:tgtEl>
                                        <p:attrNameLst>
                                          <p:attrName>style.visibility</p:attrName>
                                        </p:attrNameLst>
                                      </p:cBhvr>
                                      <p:to>
                                        <p:strVal val="visible"/>
                                      </p:to>
                                    </p:set>
                                    <p:animEffect transition="in" filter="barn(inVertical)">
                                      <p:cBhvr>
                                        <p:cTn id="66" dur="500"/>
                                        <p:tgtEl>
                                          <p:spTgt spid="35"/>
                                        </p:tgtEl>
                                      </p:cBhvr>
                                    </p:animEffect>
                                  </p:childTnLst>
                                </p:cTn>
                              </p:par>
                            </p:childTnLst>
                          </p:cTn>
                        </p:par>
                      </p:childTnLst>
                    </p:cTn>
                  </p:par>
                  <p:par>
                    <p:cTn id="67" fill="hold">
                      <p:stCondLst>
                        <p:cond delay="indefinite"/>
                      </p:stCondLst>
                      <p:childTnLst>
                        <p:par>
                          <p:cTn id="68" fill="hold">
                            <p:stCondLst>
                              <p:cond delay="0"/>
                            </p:stCondLst>
                            <p:childTnLst>
                              <p:par>
                                <p:cTn id="69" presetID="16" presetClass="entr" presetSubtype="21" fill="hold" nodeType="clickEffect">
                                  <p:stCondLst>
                                    <p:cond delay="0"/>
                                  </p:stCondLst>
                                  <p:childTnLst>
                                    <p:set>
                                      <p:cBhvr>
                                        <p:cTn id="70" dur="1" fill="hold">
                                          <p:stCondLst>
                                            <p:cond delay="0"/>
                                          </p:stCondLst>
                                        </p:cTn>
                                        <p:tgtEl>
                                          <p:spTgt spid="10"/>
                                        </p:tgtEl>
                                        <p:attrNameLst>
                                          <p:attrName>style.visibility</p:attrName>
                                        </p:attrNameLst>
                                      </p:cBhvr>
                                      <p:to>
                                        <p:strVal val="visible"/>
                                      </p:to>
                                    </p:set>
                                    <p:animEffect transition="in" filter="barn(inVertical)">
                                      <p:cBhvr>
                                        <p:cTn id="71" dur="500"/>
                                        <p:tgtEl>
                                          <p:spTgt spid="10"/>
                                        </p:tgtEl>
                                      </p:cBhvr>
                                    </p:animEffect>
                                  </p:childTnLst>
                                </p:cTn>
                              </p:par>
                              <p:par>
                                <p:cTn id="72" presetID="16" presetClass="entr" presetSubtype="21" fill="hold" grpId="0" nodeType="withEffect">
                                  <p:stCondLst>
                                    <p:cond delay="0"/>
                                  </p:stCondLst>
                                  <p:childTnLst>
                                    <p:set>
                                      <p:cBhvr>
                                        <p:cTn id="73" dur="1" fill="hold">
                                          <p:stCondLst>
                                            <p:cond delay="0"/>
                                          </p:stCondLst>
                                        </p:cTn>
                                        <p:tgtEl>
                                          <p:spTgt spid="21"/>
                                        </p:tgtEl>
                                        <p:attrNameLst>
                                          <p:attrName>style.visibility</p:attrName>
                                        </p:attrNameLst>
                                      </p:cBhvr>
                                      <p:to>
                                        <p:strVal val="visible"/>
                                      </p:to>
                                    </p:set>
                                    <p:animEffect transition="in" filter="barn(inVertical)">
                                      <p:cBhvr>
                                        <p:cTn id="74" dur="500"/>
                                        <p:tgtEl>
                                          <p:spTgt spid="21"/>
                                        </p:tgtEl>
                                      </p:cBhvr>
                                    </p:animEffect>
                                  </p:childTnLst>
                                </p:cTn>
                              </p:par>
                            </p:childTnLst>
                          </p:cTn>
                        </p:par>
                      </p:childTnLst>
                    </p:cTn>
                  </p:par>
                  <p:par>
                    <p:cTn id="75" fill="hold">
                      <p:stCondLst>
                        <p:cond delay="indefinite"/>
                      </p:stCondLst>
                      <p:childTnLst>
                        <p:par>
                          <p:cTn id="76" fill="hold">
                            <p:stCondLst>
                              <p:cond delay="0"/>
                            </p:stCondLst>
                            <p:childTnLst>
                              <p:par>
                                <p:cTn id="77" presetID="16" presetClass="entr" presetSubtype="21" fill="hold" grpId="0" nodeType="clickEffect">
                                  <p:stCondLst>
                                    <p:cond delay="0"/>
                                  </p:stCondLst>
                                  <p:childTnLst>
                                    <p:set>
                                      <p:cBhvr>
                                        <p:cTn id="78" dur="1" fill="hold">
                                          <p:stCondLst>
                                            <p:cond delay="0"/>
                                          </p:stCondLst>
                                        </p:cTn>
                                        <p:tgtEl>
                                          <p:spTgt spid="12"/>
                                        </p:tgtEl>
                                        <p:attrNameLst>
                                          <p:attrName>style.visibility</p:attrName>
                                        </p:attrNameLst>
                                      </p:cBhvr>
                                      <p:to>
                                        <p:strVal val="visible"/>
                                      </p:to>
                                    </p:set>
                                    <p:animEffect transition="in" filter="barn(inVertical)">
                                      <p:cBhvr>
                                        <p:cTn id="79" dur="500"/>
                                        <p:tgtEl>
                                          <p:spTgt spid="12"/>
                                        </p:tgtEl>
                                      </p:cBhvr>
                                    </p:animEffect>
                                  </p:childTnLst>
                                </p:cTn>
                              </p:par>
                            </p:childTnLst>
                          </p:cTn>
                        </p:par>
                      </p:childTnLst>
                    </p:cTn>
                  </p:par>
                  <p:par>
                    <p:cTn id="80" fill="hold">
                      <p:stCondLst>
                        <p:cond delay="indefinite"/>
                      </p:stCondLst>
                      <p:childTnLst>
                        <p:par>
                          <p:cTn id="81" fill="hold">
                            <p:stCondLst>
                              <p:cond delay="0"/>
                            </p:stCondLst>
                            <p:childTnLst>
                              <p:par>
                                <p:cTn id="82" presetID="2" presetClass="entr" presetSubtype="4" fill="hold" grpId="0" nodeType="clickEffect">
                                  <p:stCondLst>
                                    <p:cond delay="0"/>
                                  </p:stCondLst>
                                  <p:childTnLst>
                                    <p:set>
                                      <p:cBhvr>
                                        <p:cTn id="83" dur="1" fill="hold">
                                          <p:stCondLst>
                                            <p:cond delay="0"/>
                                          </p:stCondLst>
                                        </p:cTn>
                                        <p:tgtEl>
                                          <p:spTgt spid="22"/>
                                        </p:tgtEl>
                                        <p:attrNameLst>
                                          <p:attrName>style.visibility</p:attrName>
                                        </p:attrNameLst>
                                      </p:cBhvr>
                                      <p:to>
                                        <p:strVal val="visible"/>
                                      </p:to>
                                    </p:set>
                                    <p:anim calcmode="lin" valueType="num">
                                      <p:cBhvr additive="base">
                                        <p:cTn id="84" dur="500" fill="hold"/>
                                        <p:tgtEl>
                                          <p:spTgt spid="22"/>
                                        </p:tgtEl>
                                        <p:attrNameLst>
                                          <p:attrName>ppt_x</p:attrName>
                                        </p:attrNameLst>
                                      </p:cBhvr>
                                      <p:tavLst>
                                        <p:tav tm="0">
                                          <p:val>
                                            <p:strVal val="#ppt_x"/>
                                          </p:val>
                                        </p:tav>
                                        <p:tav tm="100000">
                                          <p:val>
                                            <p:strVal val="#ppt_x"/>
                                          </p:val>
                                        </p:tav>
                                      </p:tavLst>
                                    </p:anim>
                                    <p:anim calcmode="lin" valueType="num">
                                      <p:cBhvr additive="base">
                                        <p:cTn id="85"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2" presetClass="entr" presetSubtype="4" fill="hold" grpId="0" nodeType="clickEffect">
                                  <p:stCondLst>
                                    <p:cond delay="0"/>
                                  </p:stCondLst>
                                  <p:childTnLst>
                                    <p:set>
                                      <p:cBhvr>
                                        <p:cTn id="89" dur="1" fill="hold">
                                          <p:stCondLst>
                                            <p:cond delay="0"/>
                                          </p:stCondLst>
                                        </p:cTn>
                                        <p:tgtEl>
                                          <p:spTgt spid="26"/>
                                        </p:tgtEl>
                                        <p:attrNameLst>
                                          <p:attrName>style.visibility</p:attrName>
                                        </p:attrNameLst>
                                      </p:cBhvr>
                                      <p:to>
                                        <p:strVal val="visible"/>
                                      </p:to>
                                    </p:set>
                                    <p:anim calcmode="lin" valueType="num">
                                      <p:cBhvr additive="base">
                                        <p:cTn id="90" dur="500" fill="hold"/>
                                        <p:tgtEl>
                                          <p:spTgt spid="26"/>
                                        </p:tgtEl>
                                        <p:attrNameLst>
                                          <p:attrName>ppt_x</p:attrName>
                                        </p:attrNameLst>
                                      </p:cBhvr>
                                      <p:tavLst>
                                        <p:tav tm="0">
                                          <p:val>
                                            <p:strVal val="#ppt_x"/>
                                          </p:val>
                                        </p:tav>
                                        <p:tav tm="100000">
                                          <p:val>
                                            <p:strVal val="#ppt_x"/>
                                          </p:val>
                                        </p:tav>
                                      </p:tavLst>
                                    </p:anim>
                                    <p:anim calcmode="lin" valueType="num">
                                      <p:cBhvr additive="base">
                                        <p:cTn id="91"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2" presetClass="entr" presetSubtype="4" fill="hold" grpId="0" nodeType="clickEffect">
                                  <p:stCondLst>
                                    <p:cond delay="0"/>
                                  </p:stCondLst>
                                  <p:childTnLst>
                                    <p:set>
                                      <p:cBhvr>
                                        <p:cTn id="95" dur="1" fill="hold">
                                          <p:stCondLst>
                                            <p:cond delay="0"/>
                                          </p:stCondLst>
                                        </p:cTn>
                                        <p:tgtEl>
                                          <p:spTgt spid="27"/>
                                        </p:tgtEl>
                                        <p:attrNameLst>
                                          <p:attrName>style.visibility</p:attrName>
                                        </p:attrNameLst>
                                      </p:cBhvr>
                                      <p:to>
                                        <p:strVal val="visible"/>
                                      </p:to>
                                    </p:set>
                                    <p:anim calcmode="lin" valueType="num">
                                      <p:cBhvr additive="base">
                                        <p:cTn id="96" dur="500" fill="hold"/>
                                        <p:tgtEl>
                                          <p:spTgt spid="27"/>
                                        </p:tgtEl>
                                        <p:attrNameLst>
                                          <p:attrName>ppt_x</p:attrName>
                                        </p:attrNameLst>
                                      </p:cBhvr>
                                      <p:tavLst>
                                        <p:tav tm="0">
                                          <p:val>
                                            <p:strVal val="#ppt_x"/>
                                          </p:val>
                                        </p:tav>
                                        <p:tav tm="100000">
                                          <p:val>
                                            <p:strVal val="#ppt_x"/>
                                          </p:val>
                                        </p:tav>
                                      </p:tavLst>
                                    </p:anim>
                                    <p:anim calcmode="lin" valueType="num">
                                      <p:cBhvr additive="base">
                                        <p:cTn id="97"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98" fill="hold">
                      <p:stCondLst>
                        <p:cond delay="indefinite"/>
                      </p:stCondLst>
                      <p:childTnLst>
                        <p:par>
                          <p:cTn id="99" fill="hold">
                            <p:stCondLst>
                              <p:cond delay="0"/>
                            </p:stCondLst>
                            <p:childTnLst>
                              <p:par>
                                <p:cTn id="100" presetID="2" presetClass="entr" presetSubtype="4" fill="hold" grpId="0" nodeType="clickEffect">
                                  <p:stCondLst>
                                    <p:cond delay="0"/>
                                  </p:stCondLst>
                                  <p:childTnLst>
                                    <p:set>
                                      <p:cBhvr>
                                        <p:cTn id="101" dur="1" fill="hold">
                                          <p:stCondLst>
                                            <p:cond delay="0"/>
                                          </p:stCondLst>
                                        </p:cTn>
                                        <p:tgtEl>
                                          <p:spTgt spid="25"/>
                                        </p:tgtEl>
                                        <p:attrNameLst>
                                          <p:attrName>style.visibility</p:attrName>
                                        </p:attrNameLst>
                                      </p:cBhvr>
                                      <p:to>
                                        <p:strVal val="visible"/>
                                      </p:to>
                                    </p:set>
                                    <p:anim calcmode="lin" valueType="num">
                                      <p:cBhvr additive="base">
                                        <p:cTn id="102" dur="500" fill="hold"/>
                                        <p:tgtEl>
                                          <p:spTgt spid="25"/>
                                        </p:tgtEl>
                                        <p:attrNameLst>
                                          <p:attrName>ppt_x</p:attrName>
                                        </p:attrNameLst>
                                      </p:cBhvr>
                                      <p:tavLst>
                                        <p:tav tm="0">
                                          <p:val>
                                            <p:strVal val="#ppt_x"/>
                                          </p:val>
                                        </p:tav>
                                        <p:tav tm="100000">
                                          <p:val>
                                            <p:strVal val="#ppt_x"/>
                                          </p:val>
                                        </p:tav>
                                      </p:tavLst>
                                    </p:anim>
                                    <p:anim calcmode="lin" valueType="num">
                                      <p:cBhvr additive="base">
                                        <p:cTn id="103"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2" presetClass="entr" presetSubtype="4" fill="hold" grpId="0" nodeType="clickEffect">
                                  <p:stCondLst>
                                    <p:cond delay="0"/>
                                  </p:stCondLst>
                                  <p:childTnLst>
                                    <p:set>
                                      <p:cBhvr>
                                        <p:cTn id="107" dur="1" fill="hold">
                                          <p:stCondLst>
                                            <p:cond delay="0"/>
                                          </p:stCondLst>
                                        </p:cTn>
                                        <p:tgtEl>
                                          <p:spTgt spid="23"/>
                                        </p:tgtEl>
                                        <p:attrNameLst>
                                          <p:attrName>style.visibility</p:attrName>
                                        </p:attrNameLst>
                                      </p:cBhvr>
                                      <p:to>
                                        <p:strVal val="visible"/>
                                      </p:to>
                                    </p:set>
                                    <p:anim calcmode="lin" valueType="num">
                                      <p:cBhvr additive="base">
                                        <p:cTn id="108" dur="500" fill="hold"/>
                                        <p:tgtEl>
                                          <p:spTgt spid="23"/>
                                        </p:tgtEl>
                                        <p:attrNameLst>
                                          <p:attrName>ppt_x</p:attrName>
                                        </p:attrNameLst>
                                      </p:cBhvr>
                                      <p:tavLst>
                                        <p:tav tm="0">
                                          <p:val>
                                            <p:strVal val="#ppt_x"/>
                                          </p:val>
                                        </p:tav>
                                        <p:tav tm="100000">
                                          <p:val>
                                            <p:strVal val="#ppt_x"/>
                                          </p:val>
                                        </p:tav>
                                      </p:tavLst>
                                    </p:anim>
                                    <p:anim calcmode="lin" valueType="num">
                                      <p:cBhvr additive="base">
                                        <p:cTn id="109"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10" fill="hold">
                      <p:stCondLst>
                        <p:cond delay="indefinite"/>
                      </p:stCondLst>
                      <p:childTnLst>
                        <p:par>
                          <p:cTn id="111" fill="hold">
                            <p:stCondLst>
                              <p:cond delay="0"/>
                            </p:stCondLst>
                            <p:childTnLst>
                              <p:par>
                                <p:cTn id="112" presetID="2" presetClass="entr" presetSubtype="4" fill="hold" grpId="0" nodeType="clickEffect">
                                  <p:stCondLst>
                                    <p:cond delay="0"/>
                                  </p:stCondLst>
                                  <p:childTnLst>
                                    <p:set>
                                      <p:cBhvr>
                                        <p:cTn id="113" dur="1" fill="hold">
                                          <p:stCondLst>
                                            <p:cond delay="0"/>
                                          </p:stCondLst>
                                        </p:cTn>
                                        <p:tgtEl>
                                          <p:spTgt spid="24"/>
                                        </p:tgtEl>
                                        <p:attrNameLst>
                                          <p:attrName>style.visibility</p:attrName>
                                        </p:attrNameLst>
                                      </p:cBhvr>
                                      <p:to>
                                        <p:strVal val="visible"/>
                                      </p:to>
                                    </p:set>
                                    <p:anim calcmode="lin" valueType="num">
                                      <p:cBhvr additive="base">
                                        <p:cTn id="114" dur="500" fill="hold"/>
                                        <p:tgtEl>
                                          <p:spTgt spid="24"/>
                                        </p:tgtEl>
                                        <p:attrNameLst>
                                          <p:attrName>ppt_x</p:attrName>
                                        </p:attrNameLst>
                                      </p:cBhvr>
                                      <p:tavLst>
                                        <p:tav tm="0">
                                          <p:val>
                                            <p:strVal val="#ppt_x"/>
                                          </p:val>
                                        </p:tav>
                                        <p:tav tm="100000">
                                          <p:val>
                                            <p:strVal val="#ppt_x"/>
                                          </p:val>
                                        </p:tav>
                                      </p:tavLst>
                                    </p:anim>
                                    <p:anim calcmode="lin" valueType="num">
                                      <p:cBhvr additive="base">
                                        <p:cTn id="115"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16" fill="hold">
                      <p:stCondLst>
                        <p:cond delay="indefinite"/>
                      </p:stCondLst>
                      <p:childTnLst>
                        <p:par>
                          <p:cTn id="117" fill="hold">
                            <p:stCondLst>
                              <p:cond delay="0"/>
                            </p:stCondLst>
                            <p:childTnLst>
                              <p:par>
                                <p:cTn id="118" presetID="2" presetClass="entr" presetSubtype="4" fill="hold" grpId="0" nodeType="clickEffect">
                                  <p:stCondLst>
                                    <p:cond delay="0"/>
                                  </p:stCondLst>
                                  <p:childTnLst>
                                    <p:set>
                                      <p:cBhvr>
                                        <p:cTn id="119" dur="1" fill="hold">
                                          <p:stCondLst>
                                            <p:cond delay="0"/>
                                          </p:stCondLst>
                                        </p:cTn>
                                        <p:tgtEl>
                                          <p:spTgt spid="28"/>
                                        </p:tgtEl>
                                        <p:attrNameLst>
                                          <p:attrName>style.visibility</p:attrName>
                                        </p:attrNameLst>
                                      </p:cBhvr>
                                      <p:to>
                                        <p:strVal val="visible"/>
                                      </p:to>
                                    </p:set>
                                    <p:anim calcmode="lin" valueType="num">
                                      <p:cBhvr additive="base">
                                        <p:cTn id="120" dur="500" fill="hold"/>
                                        <p:tgtEl>
                                          <p:spTgt spid="28"/>
                                        </p:tgtEl>
                                        <p:attrNameLst>
                                          <p:attrName>ppt_x</p:attrName>
                                        </p:attrNameLst>
                                      </p:cBhvr>
                                      <p:tavLst>
                                        <p:tav tm="0">
                                          <p:val>
                                            <p:strVal val="#ppt_x"/>
                                          </p:val>
                                        </p:tav>
                                        <p:tav tm="100000">
                                          <p:val>
                                            <p:strVal val="#ppt_x"/>
                                          </p:val>
                                        </p:tav>
                                      </p:tavLst>
                                    </p:anim>
                                    <p:anim calcmode="lin" valueType="num">
                                      <p:cBhvr additive="base">
                                        <p:cTn id="121"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122" fill="hold">
                      <p:stCondLst>
                        <p:cond delay="indefinite"/>
                      </p:stCondLst>
                      <p:childTnLst>
                        <p:par>
                          <p:cTn id="123" fill="hold">
                            <p:stCondLst>
                              <p:cond delay="0"/>
                            </p:stCondLst>
                            <p:childTnLst>
                              <p:par>
                                <p:cTn id="124" presetID="2" presetClass="entr" presetSubtype="4" fill="hold" grpId="0" nodeType="clickEffect">
                                  <p:stCondLst>
                                    <p:cond delay="0"/>
                                  </p:stCondLst>
                                  <p:childTnLst>
                                    <p:set>
                                      <p:cBhvr>
                                        <p:cTn id="125" dur="1" fill="hold">
                                          <p:stCondLst>
                                            <p:cond delay="0"/>
                                          </p:stCondLst>
                                        </p:cTn>
                                        <p:tgtEl>
                                          <p:spTgt spid="29"/>
                                        </p:tgtEl>
                                        <p:attrNameLst>
                                          <p:attrName>style.visibility</p:attrName>
                                        </p:attrNameLst>
                                      </p:cBhvr>
                                      <p:to>
                                        <p:strVal val="visible"/>
                                      </p:to>
                                    </p:set>
                                    <p:anim calcmode="lin" valueType="num">
                                      <p:cBhvr additive="base">
                                        <p:cTn id="126" dur="500" fill="hold"/>
                                        <p:tgtEl>
                                          <p:spTgt spid="29"/>
                                        </p:tgtEl>
                                        <p:attrNameLst>
                                          <p:attrName>ppt_x</p:attrName>
                                        </p:attrNameLst>
                                      </p:cBhvr>
                                      <p:tavLst>
                                        <p:tav tm="0">
                                          <p:val>
                                            <p:strVal val="#ppt_x"/>
                                          </p:val>
                                        </p:tav>
                                        <p:tav tm="100000">
                                          <p:val>
                                            <p:strVal val="#ppt_x"/>
                                          </p:val>
                                        </p:tav>
                                      </p:tavLst>
                                    </p:anim>
                                    <p:anim calcmode="lin" valueType="num">
                                      <p:cBhvr additive="base">
                                        <p:cTn id="127"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128" fill="hold">
                      <p:stCondLst>
                        <p:cond delay="indefinite"/>
                      </p:stCondLst>
                      <p:childTnLst>
                        <p:par>
                          <p:cTn id="129" fill="hold">
                            <p:stCondLst>
                              <p:cond delay="0"/>
                            </p:stCondLst>
                            <p:childTnLst>
                              <p:par>
                                <p:cTn id="130" presetID="2" presetClass="entr" presetSubtype="4" fill="hold" grpId="0" nodeType="clickEffect">
                                  <p:stCondLst>
                                    <p:cond delay="0"/>
                                  </p:stCondLst>
                                  <p:childTnLst>
                                    <p:set>
                                      <p:cBhvr>
                                        <p:cTn id="131" dur="1" fill="hold">
                                          <p:stCondLst>
                                            <p:cond delay="0"/>
                                          </p:stCondLst>
                                        </p:cTn>
                                        <p:tgtEl>
                                          <p:spTgt spid="30"/>
                                        </p:tgtEl>
                                        <p:attrNameLst>
                                          <p:attrName>style.visibility</p:attrName>
                                        </p:attrNameLst>
                                      </p:cBhvr>
                                      <p:to>
                                        <p:strVal val="visible"/>
                                      </p:to>
                                    </p:set>
                                    <p:anim calcmode="lin" valueType="num">
                                      <p:cBhvr additive="base">
                                        <p:cTn id="132" dur="500" fill="hold"/>
                                        <p:tgtEl>
                                          <p:spTgt spid="30"/>
                                        </p:tgtEl>
                                        <p:attrNameLst>
                                          <p:attrName>ppt_x</p:attrName>
                                        </p:attrNameLst>
                                      </p:cBhvr>
                                      <p:tavLst>
                                        <p:tav tm="0">
                                          <p:val>
                                            <p:strVal val="#ppt_x"/>
                                          </p:val>
                                        </p:tav>
                                        <p:tav tm="100000">
                                          <p:val>
                                            <p:strVal val="#ppt_x"/>
                                          </p:val>
                                        </p:tav>
                                      </p:tavLst>
                                    </p:anim>
                                    <p:anim calcmode="lin" valueType="num">
                                      <p:cBhvr additive="base">
                                        <p:cTn id="133"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134" fill="hold">
                      <p:stCondLst>
                        <p:cond delay="indefinite"/>
                      </p:stCondLst>
                      <p:childTnLst>
                        <p:par>
                          <p:cTn id="135" fill="hold">
                            <p:stCondLst>
                              <p:cond delay="0"/>
                            </p:stCondLst>
                            <p:childTnLst>
                              <p:par>
                                <p:cTn id="136" presetID="42" presetClass="entr" presetSubtype="0" fill="hold" grpId="0" nodeType="clickEffect">
                                  <p:stCondLst>
                                    <p:cond delay="0"/>
                                  </p:stCondLst>
                                  <p:childTnLst>
                                    <p:set>
                                      <p:cBhvr>
                                        <p:cTn id="137" dur="1" fill="hold">
                                          <p:stCondLst>
                                            <p:cond delay="0"/>
                                          </p:stCondLst>
                                        </p:cTn>
                                        <p:tgtEl>
                                          <p:spTgt spid="36"/>
                                        </p:tgtEl>
                                        <p:attrNameLst>
                                          <p:attrName>style.visibility</p:attrName>
                                        </p:attrNameLst>
                                      </p:cBhvr>
                                      <p:to>
                                        <p:strVal val="visible"/>
                                      </p:to>
                                    </p:set>
                                    <p:animEffect transition="in" filter="fade">
                                      <p:cBhvr>
                                        <p:cTn id="138" dur="1000"/>
                                        <p:tgtEl>
                                          <p:spTgt spid="36"/>
                                        </p:tgtEl>
                                      </p:cBhvr>
                                    </p:animEffect>
                                    <p:anim calcmode="lin" valueType="num">
                                      <p:cBhvr>
                                        <p:cTn id="139" dur="1000" fill="hold"/>
                                        <p:tgtEl>
                                          <p:spTgt spid="36"/>
                                        </p:tgtEl>
                                        <p:attrNameLst>
                                          <p:attrName>ppt_x</p:attrName>
                                        </p:attrNameLst>
                                      </p:cBhvr>
                                      <p:tavLst>
                                        <p:tav tm="0">
                                          <p:val>
                                            <p:strVal val="#ppt_x"/>
                                          </p:val>
                                        </p:tav>
                                        <p:tav tm="100000">
                                          <p:val>
                                            <p:strVal val="#ppt_x"/>
                                          </p:val>
                                        </p:tav>
                                      </p:tavLst>
                                    </p:anim>
                                    <p:anim calcmode="lin" valueType="num">
                                      <p:cBhvr>
                                        <p:cTn id="140"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P spid="19"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3" grpId="0" animBg="1"/>
      <p:bldP spid="35" grpId="0" animBg="1"/>
      <p:bldP spid="3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ép 3" descr="Party cocktails isolated on white for food design"/>
          <p:cNvPicPr/>
          <p:nvPr/>
        </p:nvPicPr>
        <p:blipFill>
          <a:blip r:embed="rId2">
            <a:extLst>
              <a:ext uri="{28A0092B-C50C-407E-A947-70E740481C1C}">
                <a14:useLocalDpi xmlns:a14="http://schemas.microsoft.com/office/drawing/2010/main" val="0"/>
              </a:ext>
            </a:extLst>
          </a:blip>
          <a:srcRect/>
          <a:stretch>
            <a:fillRect/>
          </a:stretch>
        </p:blipFill>
        <p:spPr bwMode="auto">
          <a:xfrm>
            <a:off x="251520" y="1022741"/>
            <a:ext cx="678185" cy="788493"/>
          </a:xfrm>
          <a:prstGeom prst="rect">
            <a:avLst/>
          </a:prstGeom>
          <a:noFill/>
          <a:ln>
            <a:noFill/>
          </a:ln>
        </p:spPr>
      </p:pic>
      <p:pic>
        <p:nvPicPr>
          <p:cNvPr id="6" name="Kép 5" descr="Party cocktails isolated on white for food design"/>
          <p:cNvPicPr/>
          <p:nvPr/>
        </p:nvPicPr>
        <p:blipFill>
          <a:blip r:embed="rId2">
            <a:extLst>
              <a:ext uri="{28A0092B-C50C-407E-A947-70E740481C1C}">
                <a14:useLocalDpi xmlns:a14="http://schemas.microsoft.com/office/drawing/2010/main" val="0"/>
              </a:ext>
            </a:extLst>
          </a:blip>
          <a:srcRect/>
          <a:stretch>
            <a:fillRect/>
          </a:stretch>
        </p:blipFill>
        <p:spPr bwMode="auto">
          <a:xfrm>
            <a:off x="251518" y="1799987"/>
            <a:ext cx="678185" cy="788493"/>
          </a:xfrm>
          <a:prstGeom prst="rect">
            <a:avLst/>
          </a:prstGeom>
          <a:noFill/>
          <a:ln>
            <a:noFill/>
          </a:ln>
        </p:spPr>
      </p:pic>
      <p:pic>
        <p:nvPicPr>
          <p:cNvPr id="7" name="Kép 6" descr="Party cocktails isolated on white for food design"/>
          <p:cNvPicPr/>
          <p:nvPr/>
        </p:nvPicPr>
        <p:blipFill>
          <a:blip r:embed="rId2">
            <a:extLst>
              <a:ext uri="{28A0092B-C50C-407E-A947-70E740481C1C}">
                <a14:useLocalDpi xmlns:a14="http://schemas.microsoft.com/office/drawing/2010/main" val="0"/>
              </a:ext>
            </a:extLst>
          </a:blip>
          <a:srcRect/>
          <a:stretch>
            <a:fillRect/>
          </a:stretch>
        </p:blipFill>
        <p:spPr bwMode="auto">
          <a:xfrm>
            <a:off x="251520" y="234248"/>
            <a:ext cx="678185" cy="788493"/>
          </a:xfrm>
          <a:prstGeom prst="rect">
            <a:avLst/>
          </a:prstGeom>
          <a:noFill/>
          <a:ln>
            <a:noFill/>
          </a:ln>
        </p:spPr>
      </p:pic>
      <p:pic>
        <p:nvPicPr>
          <p:cNvPr id="8" name="Kép 7" descr="Party cocktails isolated on white for food design"/>
          <p:cNvPicPr/>
          <p:nvPr/>
        </p:nvPicPr>
        <p:blipFill>
          <a:blip r:embed="rId2">
            <a:extLst>
              <a:ext uri="{28A0092B-C50C-407E-A947-70E740481C1C}">
                <a14:useLocalDpi xmlns:a14="http://schemas.microsoft.com/office/drawing/2010/main" val="0"/>
              </a:ext>
            </a:extLst>
          </a:blip>
          <a:srcRect/>
          <a:stretch>
            <a:fillRect/>
          </a:stretch>
        </p:blipFill>
        <p:spPr bwMode="auto">
          <a:xfrm>
            <a:off x="929705" y="234248"/>
            <a:ext cx="678185" cy="788493"/>
          </a:xfrm>
          <a:prstGeom prst="rect">
            <a:avLst/>
          </a:prstGeom>
          <a:noFill/>
          <a:ln>
            <a:noFill/>
          </a:ln>
        </p:spPr>
      </p:pic>
      <p:pic>
        <p:nvPicPr>
          <p:cNvPr id="9" name="Kép 8" descr="Party cocktails isolated on white for food design"/>
          <p:cNvPicPr/>
          <p:nvPr/>
        </p:nvPicPr>
        <p:blipFill>
          <a:blip r:embed="rId2">
            <a:extLst>
              <a:ext uri="{28A0092B-C50C-407E-A947-70E740481C1C}">
                <a14:useLocalDpi xmlns:a14="http://schemas.microsoft.com/office/drawing/2010/main" val="0"/>
              </a:ext>
            </a:extLst>
          </a:blip>
          <a:srcRect/>
          <a:stretch>
            <a:fillRect/>
          </a:stretch>
        </p:blipFill>
        <p:spPr bwMode="auto">
          <a:xfrm>
            <a:off x="1607890" y="234248"/>
            <a:ext cx="678185" cy="788493"/>
          </a:xfrm>
          <a:prstGeom prst="rect">
            <a:avLst/>
          </a:prstGeom>
          <a:noFill/>
          <a:ln>
            <a:noFill/>
          </a:ln>
        </p:spPr>
      </p:pic>
      <p:pic>
        <p:nvPicPr>
          <p:cNvPr id="10" name="Kép 9" descr="Party cocktails isolated on white for food design"/>
          <p:cNvPicPr/>
          <p:nvPr/>
        </p:nvPicPr>
        <p:blipFill>
          <a:blip r:embed="rId2">
            <a:extLst>
              <a:ext uri="{28A0092B-C50C-407E-A947-70E740481C1C}">
                <a14:useLocalDpi xmlns:a14="http://schemas.microsoft.com/office/drawing/2010/main" val="0"/>
              </a:ext>
            </a:extLst>
          </a:blip>
          <a:srcRect/>
          <a:stretch>
            <a:fillRect/>
          </a:stretch>
        </p:blipFill>
        <p:spPr bwMode="auto">
          <a:xfrm>
            <a:off x="2286075" y="234247"/>
            <a:ext cx="678185" cy="788493"/>
          </a:xfrm>
          <a:prstGeom prst="rect">
            <a:avLst/>
          </a:prstGeom>
          <a:noFill/>
          <a:ln>
            <a:noFill/>
          </a:ln>
        </p:spPr>
      </p:pic>
      <p:sp>
        <p:nvSpPr>
          <p:cNvPr id="11" name="Téglalap 10"/>
          <p:cNvSpPr/>
          <p:nvPr/>
        </p:nvSpPr>
        <p:spPr>
          <a:xfrm>
            <a:off x="1038293" y="1080676"/>
            <a:ext cx="1697246" cy="1438622"/>
          </a:xfrm>
          <a:prstGeom prst="rect">
            <a:avLst/>
          </a:prstGeom>
          <a:pattFill prst="pct80">
            <a:fgClr>
              <a:schemeClr val="bg1"/>
            </a:fgClr>
            <a:bgClr>
              <a:schemeClr val="accent2">
                <a:lumMod val="75000"/>
              </a:schemeClr>
            </a:bgClr>
          </a:patt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solidFill>
                  <a:schemeClr val="tx1"/>
                </a:solidFill>
                <a:latin typeface="Comic Sans MS" pitchFamily="66" charset="0"/>
              </a:rPr>
              <a:t>before the party</a:t>
            </a:r>
            <a:r>
              <a:rPr lang="hu-HU" sz="2400" dirty="0" smtClean="0">
                <a:solidFill>
                  <a:schemeClr val="tx1"/>
                </a:solidFill>
                <a:latin typeface="Comic Sans MS" pitchFamily="66" charset="0"/>
              </a:rPr>
              <a:t>…</a:t>
            </a:r>
            <a:endParaRPr lang="en-GB" sz="2400" dirty="0">
              <a:solidFill>
                <a:schemeClr val="tx1"/>
              </a:solidFill>
              <a:latin typeface="Comic Sans MS" pitchFamily="66" charset="0"/>
            </a:endParaRPr>
          </a:p>
        </p:txBody>
      </p:sp>
      <p:sp>
        <p:nvSpPr>
          <p:cNvPr id="12" name="Téglalap 11"/>
          <p:cNvSpPr/>
          <p:nvPr/>
        </p:nvSpPr>
        <p:spPr>
          <a:xfrm>
            <a:off x="3635896" y="307504"/>
            <a:ext cx="5112568" cy="1216618"/>
          </a:xfrm>
          <a:prstGeom prst="rect">
            <a:avLst/>
          </a:prstGeom>
          <a:pattFill prst="pct5">
            <a:fgClr>
              <a:schemeClr val="accent2">
                <a:lumMod val="50000"/>
              </a:schemeClr>
            </a:fgClr>
            <a:bgClr>
              <a:schemeClr val="bg1"/>
            </a:bgClr>
          </a:patt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latin typeface="Comic Sans MS" pitchFamily="66" charset="0"/>
              </a:rPr>
              <a:t>The Greens are having a party on Saturday. Look at the pictures and help them to make the shopping list.</a:t>
            </a:r>
            <a:endParaRPr lang="en-GB" dirty="0">
              <a:solidFill>
                <a:schemeClr val="tx1"/>
              </a:solidFill>
              <a:latin typeface="Comic Sans MS" pitchFamily="66" charset="0"/>
            </a:endParaRPr>
          </a:p>
        </p:txBody>
      </p:sp>
      <p:sp>
        <p:nvSpPr>
          <p:cNvPr id="13" name="Lekerekített téglalap 12"/>
          <p:cNvSpPr/>
          <p:nvPr/>
        </p:nvSpPr>
        <p:spPr>
          <a:xfrm>
            <a:off x="4900883" y="1923300"/>
            <a:ext cx="3888432" cy="4557408"/>
          </a:xfrm>
          <a:prstGeom prst="roundRect">
            <a:avLst/>
          </a:prstGeom>
          <a:no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hu-HU" b="1" dirty="0" smtClean="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endParaRPr>
          </a:p>
          <a:p>
            <a:endParaRPr lang="hu-HU" b="1" dirty="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endParaRPr>
          </a:p>
          <a:p>
            <a:endParaRPr lang="hu-HU" b="1" dirty="0" smtClean="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endParaRPr>
          </a:p>
          <a:p>
            <a:endParaRPr lang="hu-HU" b="1" dirty="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endParaRPr>
          </a:p>
          <a:p>
            <a:endParaRPr lang="hu-HU" b="1" dirty="0" smtClean="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endParaRPr>
          </a:p>
          <a:p>
            <a:endParaRPr lang="hu-HU" b="1" dirty="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endParaRPr>
          </a:p>
          <a:p>
            <a:endParaRPr lang="hu-HU" b="1" dirty="0" smtClean="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endParaRPr>
          </a:p>
          <a:p>
            <a:endParaRPr lang="hu-HU" b="1" dirty="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endParaRPr>
          </a:p>
          <a:p>
            <a:endParaRPr lang="hu-HU" b="1" dirty="0" smtClean="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endParaRPr>
          </a:p>
          <a:p>
            <a:endParaRPr lang="hu-HU" b="1" dirty="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endParaRPr>
          </a:p>
          <a:p>
            <a:endParaRPr lang="hu-HU" b="1" dirty="0" smtClean="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endParaRPr>
          </a:p>
          <a:p>
            <a:endParaRPr lang="hu-HU" b="1" dirty="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endParaRPr>
          </a:p>
          <a:p>
            <a:endParaRPr lang="hu-HU" b="1" dirty="0" smtClean="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endParaRPr>
          </a:p>
          <a:p>
            <a:endParaRPr lang="hu-HU" b="1" dirty="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endParaRPr>
          </a:p>
          <a:p>
            <a:endParaRPr lang="hu-HU" b="1" dirty="0" smtClean="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endParaRPr>
          </a:p>
          <a:p>
            <a:endParaRPr lang="hu-HU" b="1" dirty="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endParaRPr>
          </a:p>
          <a:p>
            <a:endParaRPr lang="hu-HU" b="1" dirty="0" smtClean="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endParaRPr>
          </a:p>
          <a:p>
            <a:endParaRPr lang="hu-HU" b="1" dirty="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endParaRPr>
          </a:p>
          <a:p>
            <a:endParaRPr lang="hu-HU" b="1" dirty="0" smtClean="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endParaRPr>
          </a:p>
          <a:p>
            <a:endParaRPr lang="hu-HU" b="1" dirty="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endParaRPr>
          </a:p>
          <a:p>
            <a:endParaRPr lang="hu-HU" b="1" dirty="0" smtClean="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endParaRPr>
          </a:p>
          <a:p>
            <a:endParaRPr lang="hu-HU" b="1" dirty="0" smtClean="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endParaRPr>
          </a:p>
          <a:p>
            <a:endParaRPr lang="hu-HU" b="1" dirty="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endParaRPr>
          </a:p>
          <a:p>
            <a:endParaRPr lang="hu-HU" b="1" dirty="0" smtClean="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endParaRPr>
          </a:p>
          <a:p>
            <a:endParaRPr lang="hu-HU" b="1" dirty="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endParaRPr>
          </a:p>
          <a:p>
            <a:endParaRPr lang="hu-HU" b="1" dirty="0" smtClean="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endParaRPr>
          </a:p>
          <a:p>
            <a:r>
              <a:rPr lang="hu-HU" b="1" dirty="0" smtClean="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rPr>
              <a:t>                         </a:t>
            </a:r>
            <a:endParaRPr lang="hu-HU" b="1" dirty="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endParaRPr>
          </a:p>
          <a:p>
            <a:endParaRPr lang="hu-HU" b="1" dirty="0" smtClean="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endParaRPr>
          </a:p>
          <a:p>
            <a:endParaRPr lang="hu-HU" b="1" dirty="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endParaRPr>
          </a:p>
          <a:p>
            <a:endParaRPr lang="hu-HU" b="1" dirty="0" smtClean="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endParaRPr>
          </a:p>
          <a:p>
            <a:endParaRPr lang="hu-HU" b="1" dirty="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endParaRPr>
          </a:p>
          <a:p>
            <a:endParaRPr lang="hu-HU" b="1" dirty="0" smtClean="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endParaRPr>
          </a:p>
          <a:p>
            <a:r>
              <a:rPr lang="en-GB" b="1" dirty="0" smtClean="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rPr>
              <a:t>Shopping </a:t>
            </a:r>
            <a:r>
              <a:rPr lang="en-GB" b="1" dirty="0" smtClean="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rPr>
              <a:t>list</a:t>
            </a:r>
            <a:endParaRPr lang="hu-HU" b="1" dirty="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endParaRPr>
          </a:p>
          <a:p>
            <a:endParaRPr lang="hu-HU" b="1" dirty="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endParaRPr>
          </a:p>
          <a:p>
            <a:endParaRPr lang="hu-HU" b="1" dirty="0" smtClean="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endParaRPr>
          </a:p>
          <a:p>
            <a:r>
              <a:rPr lang="hu-HU" b="1" dirty="0" smtClean="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rPr>
              <a:t>•</a:t>
            </a:r>
            <a:r>
              <a:rPr lang="en-GB" b="1" dirty="0" smtClean="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rPr>
              <a:t>two packets of flour</a:t>
            </a:r>
          </a:p>
          <a:p>
            <a:r>
              <a:rPr lang="en-GB" b="1" dirty="0" smtClean="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rPr>
              <a:t>•three packets of crisps</a:t>
            </a:r>
          </a:p>
          <a:p>
            <a:r>
              <a:rPr lang="en-GB" b="1" dirty="0" smtClean="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rPr>
              <a:t>•two bars of chocolate</a:t>
            </a:r>
          </a:p>
          <a:p>
            <a:r>
              <a:rPr lang="en-GB" b="1" dirty="0" smtClean="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rPr>
              <a:t>•two bottles of wine</a:t>
            </a:r>
          </a:p>
          <a:p>
            <a:r>
              <a:rPr lang="en-GB" b="1" dirty="0" smtClean="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rPr>
              <a:t>•two loaves of bread</a:t>
            </a:r>
          </a:p>
          <a:p>
            <a:r>
              <a:rPr lang="en-GB" b="1" dirty="0" smtClean="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rPr>
              <a:t>•six bottles of water</a:t>
            </a:r>
          </a:p>
          <a:p>
            <a:r>
              <a:rPr lang="en-GB" b="1" dirty="0" smtClean="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rPr>
              <a:t>•five cans of cola</a:t>
            </a:r>
          </a:p>
          <a:p>
            <a:r>
              <a:rPr lang="en-GB" b="1" dirty="0" smtClean="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rPr>
              <a:t>•four carton of fruit juice</a:t>
            </a:r>
          </a:p>
          <a:p>
            <a:r>
              <a:rPr lang="en-GB" b="1" dirty="0" smtClean="0">
                <a:ln w="18000">
                  <a:solidFill>
                    <a:schemeClr val="accent2">
                      <a:satMod val="140000"/>
                    </a:schemeClr>
                  </a:solidFill>
                  <a:prstDash val="solid"/>
                  <a:miter lim="800000"/>
                </a:ln>
                <a:solidFill>
                  <a:schemeClr val="tx1"/>
                </a:solidFill>
                <a:latin typeface="Comic Sans MS" pitchFamily="66" charset="0"/>
              </a:rPr>
              <a:t>•a tin of tuna</a:t>
            </a:r>
            <a:endParaRPr lang="en-GB" b="1" dirty="0" smtClean="0">
              <a:ln w="18000">
                <a:solidFill>
                  <a:schemeClr val="accent2">
                    <a:satMod val="140000"/>
                  </a:schemeClr>
                </a:solidFill>
                <a:prstDash val="solid"/>
                <a:miter lim="800000"/>
              </a:ln>
              <a:solidFill>
                <a:schemeClr val="tx1"/>
              </a:solidFill>
              <a:latin typeface="Comic Sans MS" pitchFamily="66" charset="0"/>
            </a:endParaRPr>
          </a:p>
          <a:p>
            <a:r>
              <a:rPr lang="en-GB" b="1" dirty="0" smtClean="0">
                <a:ln w="18000">
                  <a:solidFill>
                    <a:schemeClr val="accent2">
                      <a:satMod val="140000"/>
                    </a:schemeClr>
                  </a:solidFill>
                  <a:prstDash val="solid"/>
                  <a:miter lim="800000"/>
                </a:ln>
                <a:solidFill>
                  <a:schemeClr val="tx1"/>
                </a:solidFill>
                <a:latin typeface="Comic Sans MS" pitchFamily="66" charset="0"/>
              </a:rPr>
              <a:t>•a carton </a:t>
            </a:r>
            <a:r>
              <a:rPr lang="en-GB" b="1" dirty="0" smtClean="0">
                <a:ln w="18000">
                  <a:solidFill>
                    <a:schemeClr val="accent2">
                      <a:satMod val="140000"/>
                    </a:schemeClr>
                  </a:solidFill>
                  <a:prstDash val="solid"/>
                  <a:miter lim="800000"/>
                </a:ln>
                <a:solidFill>
                  <a:schemeClr val="tx1"/>
                </a:solidFill>
                <a:latin typeface="Comic Sans MS" pitchFamily="66" charset="0"/>
              </a:rPr>
              <a:t>of milk</a:t>
            </a:r>
            <a:endParaRPr lang="en-GB" b="1" dirty="0" smtClean="0">
              <a:ln w="18000">
                <a:solidFill>
                  <a:schemeClr val="accent2">
                    <a:satMod val="140000"/>
                  </a:schemeClr>
                </a:solidFill>
                <a:prstDash val="solid"/>
                <a:miter lim="800000"/>
              </a:ln>
              <a:solidFill>
                <a:schemeClr val="tx1"/>
              </a:solidFill>
              <a:latin typeface="Comic Sans MS" pitchFamily="66" charset="0"/>
            </a:endParaRPr>
          </a:p>
          <a:p>
            <a:endParaRPr lang="hu-HU" b="1" dirty="0">
              <a:ln w="18000">
                <a:solidFill>
                  <a:schemeClr val="accent2">
                    <a:satMod val="140000"/>
                  </a:schemeClr>
                </a:solidFill>
                <a:prstDash val="solid"/>
                <a:miter lim="800000"/>
              </a:ln>
              <a:solidFill>
                <a:schemeClr val="tx1"/>
              </a:solidFill>
              <a:latin typeface="Comic Sans MS" pitchFamily="66" charset="0"/>
            </a:endParaRPr>
          </a:p>
          <a:p>
            <a:endParaRPr lang="hu-HU" b="1" dirty="0" smtClean="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endParaRPr>
          </a:p>
          <a:p>
            <a:endParaRPr lang="hu-HU" b="1" dirty="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endParaRPr>
          </a:p>
          <a:p>
            <a:endParaRPr lang="hu-HU" b="1" dirty="0" smtClean="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endParaRPr>
          </a:p>
          <a:p>
            <a:endParaRPr lang="hu-HU" b="1" dirty="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endParaRPr>
          </a:p>
          <a:p>
            <a:endParaRPr lang="hu-HU" b="1" dirty="0" smtClean="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endParaRPr>
          </a:p>
          <a:p>
            <a:endParaRPr lang="hu-HU" b="1" dirty="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endParaRPr>
          </a:p>
          <a:p>
            <a:endParaRPr lang="hu-HU" b="1" dirty="0" smtClean="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endParaRPr>
          </a:p>
          <a:p>
            <a:endParaRPr lang="hu-HU" b="1" dirty="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endParaRPr>
          </a:p>
          <a:p>
            <a:endParaRPr lang="hu-HU" b="1" dirty="0" smtClean="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endParaRPr>
          </a:p>
          <a:p>
            <a:endParaRPr lang="hu-HU" b="1" dirty="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endParaRPr>
          </a:p>
          <a:p>
            <a:endParaRPr lang="hu-HU" b="1" dirty="0" smtClean="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endParaRPr>
          </a:p>
          <a:p>
            <a:endParaRPr lang="hu-HU" b="1" dirty="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endParaRPr>
          </a:p>
          <a:p>
            <a:endParaRPr lang="hu-HU" b="1" dirty="0" smtClean="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endParaRPr>
          </a:p>
          <a:p>
            <a:endParaRPr lang="hu-HU" b="1" dirty="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endParaRPr>
          </a:p>
          <a:p>
            <a:endParaRPr lang="hu-HU" b="1" dirty="0" smtClean="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endParaRPr>
          </a:p>
          <a:p>
            <a:endParaRPr lang="hu-HU" b="1" dirty="0" smtClean="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endParaRPr>
          </a:p>
          <a:p>
            <a:endParaRPr lang="en-GB" b="1" dirty="0" smtClean="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omic Sans MS" pitchFamily="66" charset="0"/>
            </a:endParaRPr>
          </a:p>
          <a:p>
            <a:endParaRPr lang="hu-HU" b="1"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Comic Sans MS" pitchFamily="66" charset="0"/>
            </a:endParaRPr>
          </a:p>
          <a:p>
            <a:endParaRPr lang="hu-HU"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Comic Sans MS" pitchFamily="66" charset="0"/>
            </a:endParaRPr>
          </a:p>
          <a:p>
            <a:endParaRPr lang="hu-HU" b="1"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Comic Sans MS" pitchFamily="66" charset="0"/>
            </a:endParaRPr>
          </a:p>
          <a:p>
            <a:endParaRPr lang="hu-HU"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Comic Sans MS" pitchFamily="66" charset="0"/>
            </a:endParaRPr>
          </a:p>
          <a:p>
            <a:endParaRPr lang="hu-HU" b="1"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Comic Sans MS" pitchFamily="66" charset="0"/>
            </a:endParaRPr>
          </a:p>
          <a:p>
            <a:endParaRPr lang="hu-HU"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Comic Sans MS" pitchFamily="66" charset="0"/>
            </a:endParaRPr>
          </a:p>
          <a:p>
            <a:endParaRPr lang="hu-HU" b="1"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Comic Sans MS" pitchFamily="66" charset="0"/>
            </a:endParaRPr>
          </a:p>
          <a:p>
            <a:endParaRPr lang="hu-HU"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Comic Sans MS" pitchFamily="66" charset="0"/>
            </a:endParaRPr>
          </a:p>
          <a:p>
            <a:endParaRPr lang="hu-HU" b="1"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Comic Sans MS" pitchFamily="66" charset="0"/>
            </a:endParaRPr>
          </a:p>
          <a:p>
            <a:endParaRPr lang="hu-HU"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Comic Sans MS" pitchFamily="66" charset="0"/>
            </a:endParaRPr>
          </a:p>
          <a:p>
            <a:endParaRPr lang="hu-HU" b="1"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Comic Sans MS" pitchFamily="66" charset="0"/>
            </a:endParaRPr>
          </a:p>
          <a:p>
            <a:endParaRPr lang="hu-HU"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Comic Sans MS" pitchFamily="66" charset="0"/>
            </a:endParaRPr>
          </a:p>
          <a:p>
            <a:endParaRPr lang="hu-HU" b="1"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Comic Sans MS" pitchFamily="66" charset="0"/>
            </a:endParaRPr>
          </a:p>
          <a:p>
            <a:endParaRPr lang="hu-HU"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Comic Sans MS" pitchFamily="66" charset="0"/>
            </a:endParaRPr>
          </a:p>
          <a:p>
            <a:endParaRPr lang="hu-HU" b="1"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Comic Sans MS" pitchFamily="66" charset="0"/>
            </a:endParaRPr>
          </a:p>
        </p:txBody>
      </p:sp>
      <p:pic>
        <p:nvPicPr>
          <p:cNvPr id="16" name="Kép 15" descr="Download"/>
          <p:cNvPicPr/>
          <p:nvPr/>
        </p:nvPicPr>
        <p:blipFill>
          <a:blip r:embed="rId3">
            <a:extLst>
              <a:ext uri="{28A0092B-C50C-407E-A947-70E740481C1C}">
                <a14:useLocalDpi xmlns:a14="http://schemas.microsoft.com/office/drawing/2010/main" val="0"/>
              </a:ext>
            </a:extLst>
          </a:blip>
          <a:srcRect/>
          <a:stretch>
            <a:fillRect/>
          </a:stretch>
        </p:blipFill>
        <p:spPr bwMode="auto">
          <a:xfrm>
            <a:off x="228326" y="2764104"/>
            <a:ext cx="1219200" cy="971550"/>
          </a:xfrm>
          <a:prstGeom prst="rect">
            <a:avLst/>
          </a:prstGeom>
          <a:noFill/>
          <a:ln>
            <a:noFill/>
          </a:ln>
        </p:spPr>
      </p:pic>
      <p:pic>
        <p:nvPicPr>
          <p:cNvPr id="17" name="Kép 16" descr="Download"/>
          <p:cNvPicPr/>
          <p:nvPr/>
        </p:nvPicPr>
        <p:blipFill>
          <a:blip r:embed="rId3">
            <a:extLst>
              <a:ext uri="{28A0092B-C50C-407E-A947-70E740481C1C}">
                <a14:useLocalDpi xmlns:a14="http://schemas.microsoft.com/office/drawing/2010/main" val="0"/>
              </a:ext>
            </a:extLst>
          </a:blip>
          <a:srcRect/>
          <a:stretch>
            <a:fillRect/>
          </a:stretch>
        </p:blipFill>
        <p:spPr bwMode="auto">
          <a:xfrm>
            <a:off x="1114892" y="2802698"/>
            <a:ext cx="1219200" cy="971550"/>
          </a:xfrm>
          <a:prstGeom prst="rect">
            <a:avLst/>
          </a:prstGeom>
          <a:noFill/>
          <a:ln>
            <a:noFill/>
          </a:ln>
        </p:spPr>
      </p:pic>
      <p:pic>
        <p:nvPicPr>
          <p:cNvPr id="18" name="Kép 17" descr="Download"/>
          <p:cNvPicPr/>
          <p:nvPr/>
        </p:nvPicPr>
        <p:blipFill>
          <a:blip r:embed="rId3">
            <a:extLst>
              <a:ext uri="{28A0092B-C50C-407E-A947-70E740481C1C}">
                <a14:useLocalDpi xmlns:a14="http://schemas.microsoft.com/office/drawing/2010/main" val="0"/>
              </a:ext>
            </a:extLst>
          </a:blip>
          <a:srcRect/>
          <a:stretch>
            <a:fillRect/>
          </a:stretch>
        </p:blipFill>
        <p:spPr bwMode="auto">
          <a:xfrm>
            <a:off x="2015567" y="2802698"/>
            <a:ext cx="1219200" cy="971550"/>
          </a:xfrm>
          <a:prstGeom prst="rect">
            <a:avLst/>
          </a:prstGeom>
          <a:noFill/>
          <a:ln>
            <a:noFill/>
          </a:ln>
        </p:spPr>
      </p:pic>
      <p:pic>
        <p:nvPicPr>
          <p:cNvPr id="19" name="Kép 18" descr="Isolated blue bottles of clean water for design"/>
          <p:cNvPicPr/>
          <p:nvPr/>
        </p:nvPicPr>
        <p:blipFill>
          <a:blip r:embed="rId4">
            <a:extLst>
              <a:ext uri="{28A0092B-C50C-407E-A947-70E740481C1C}">
                <a14:useLocalDpi xmlns:a14="http://schemas.microsoft.com/office/drawing/2010/main" val="0"/>
              </a:ext>
            </a:extLst>
          </a:blip>
          <a:srcRect/>
          <a:stretch>
            <a:fillRect/>
          </a:stretch>
        </p:blipFill>
        <p:spPr bwMode="auto">
          <a:xfrm>
            <a:off x="2334092" y="3781710"/>
            <a:ext cx="1009650" cy="1219200"/>
          </a:xfrm>
          <a:prstGeom prst="rect">
            <a:avLst/>
          </a:prstGeom>
          <a:noFill/>
          <a:ln>
            <a:noFill/>
          </a:ln>
        </p:spPr>
      </p:pic>
      <p:pic>
        <p:nvPicPr>
          <p:cNvPr id="20" name="Kép 19" descr="Isolated blue bottles of clean water for design"/>
          <p:cNvPicPr/>
          <p:nvPr/>
        </p:nvPicPr>
        <p:blipFill>
          <a:blip r:embed="rId4">
            <a:extLst>
              <a:ext uri="{28A0092B-C50C-407E-A947-70E740481C1C}">
                <a14:useLocalDpi xmlns:a14="http://schemas.microsoft.com/office/drawing/2010/main" val="0"/>
              </a:ext>
            </a:extLst>
          </a:blip>
          <a:srcRect/>
          <a:stretch>
            <a:fillRect/>
          </a:stretch>
        </p:blipFill>
        <p:spPr bwMode="auto">
          <a:xfrm>
            <a:off x="3234767" y="3735654"/>
            <a:ext cx="1009650" cy="1219200"/>
          </a:xfrm>
          <a:prstGeom prst="rect">
            <a:avLst/>
          </a:prstGeom>
          <a:noFill/>
          <a:ln>
            <a:noFill/>
          </a:ln>
        </p:spPr>
      </p:pic>
      <p:pic>
        <p:nvPicPr>
          <p:cNvPr id="22" name="Kép 21" descr="Download"/>
          <p:cNvPicPr/>
          <p:nvPr/>
        </p:nvPicPr>
        <p:blipFill>
          <a:blip r:embed="rId5">
            <a:extLst>
              <a:ext uri="{28A0092B-C50C-407E-A947-70E740481C1C}">
                <a14:useLocalDpi xmlns:a14="http://schemas.microsoft.com/office/drawing/2010/main" val="0"/>
              </a:ext>
            </a:extLst>
          </a:blip>
          <a:srcRect/>
          <a:stretch>
            <a:fillRect/>
          </a:stretch>
        </p:blipFill>
        <p:spPr bwMode="auto">
          <a:xfrm>
            <a:off x="3739592" y="1733116"/>
            <a:ext cx="592466" cy="995176"/>
          </a:xfrm>
          <a:prstGeom prst="rect">
            <a:avLst/>
          </a:prstGeom>
          <a:noFill/>
          <a:ln>
            <a:noFill/>
          </a:ln>
        </p:spPr>
      </p:pic>
      <p:pic>
        <p:nvPicPr>
          <p:cNvPr id="23" name="Kép 22" descr="Download"/>
          <p:cNvPicPr/>
          <p:nvPr/>
        </p:nvPicPr>
        <p:blipFill>
          <a:blip r:embed="rId5">
            <a:extLst>
              <a:ext uri="{28A0092B-C50C-407E-A947-70E740481C1C}">
                <a14:useLocalDpi xmlns:a14="http://schemas.microsoft.com/office/drawing/2010/main" val="0"/>
              </a:ext>
            </a:extLst>
          </a:blip>
          <a:srcRect/>
          <a:stretch>
            <a:fillRect/>
          </a:stretch>
        </p:blipFill>
        <p:spPr bwMode="auto">
          <a:xfrm>
            <a:off x="2914994" y="1524122"/>
            <a:ext cx="576886" cy="896766"/>
          </a:xfrm>
          <a:prstGeom prst="rect">
            <a:avLst/>
          </a:prstGeom>
          <a:noFill/>
          <a:ln>
            <a:noFill/>
          </a:ln>
        </p:spPr>
      </p:pic>
      <p:pic>
        <p:nvPicPr>
          <p:cNvPr id="24" name="Kép 23" descr="Royalty Free Clipart Image of a Loaf of Bread"/>
          <p:cNvPicPr/>
          <p:nvPr/>
        </p:nvPicPr>
        <p:blipFill>
          <a:blip r:embed="rId6">
            <a:extLst>
              <a:ext uri="{28A0092B-C50C-407E-A947-70E740481C1C}">
                <a14:useLocalDpi xmlns:a14="http://schemas.microsoft.com/office/drawing/2010/main" val="0"/>
              </a:ext>
            </a:extLst>
          </a:blip>
          <a:srcRect/>
          <a:stretch>
            <a:fillRect/>
          </a:stretch>
        </p:blipFill>
        <p:spPr bwMode="auto">
          <a:xfrm>
            <a:off x="261507" y="3788637"/>
            <a:ext cx="853386" cy="556617"/>
          </a:xfrm>
          <a:prstGeom prst="rect">
            <a:avLst/>
          </a:prstGeom>
          <a:noFill/>
          <a:ln>
            <a:noFill/>
          </a:ln>
        </p:spPr>
      </p:pic>
      <p:pic>
        <p:nvPicPr>
          <p:cNvPr id="25" name="Kép 24" descr="Royalty Free Clipart Image of a Loaf of Bread"/>
          <p:cNvPicPr/>
          <p:nvPr/>
        </p:nvPicPr>
        <p:blipFill>
          <a:blip r:embed="rId6">
            <a:extLst>
              <a:ext uri="{28A0092B-C50C-407E-A947-70E740481C1C}">
                <a14:useLocalDpi xmlns:a14="http://schemas.microsoft.com/office/drawing/2010/main" val="0"/>
              </a:ext>
            </a:extLst>
          </a:blip>
          <a:srcRect/>
          <a:stretch>
            <a:fillRect/>
          </a:stretch>
        </p:blipFill>
        <p:spPr bwMode="auto">
          <a:xfrm>
            <a:off x="1237436" y="3891074"/>
            <a:ext cx="974111" cy="454180"/>
          </a:xfrm>
          <a:prstGeom prst="rect">
            <a:avLst/>
          </a:prstGeom>
          <a:noFill/>
          <a:ln>
            <a:noFill/>
          </a:ln>
        </p:spPr>
      </p:pic>
      <p:pic>
        <p:nvPicPr>
          <p:cNvPr id="26" name="Kép 25" descr="Royalty Free Clipart Image of a Wine Bottle"/>
          <p:cNvPicPr/>
          <p:nvPr/>
        </p:nvPicPr>
        <p:blipFill>
          <a:blip r:embed="rId7">
            <a:extLst>
              <a:ext uri="{28A0092B-C50C-407E-A947-70E740481C1C}">
                <a14:useLocalDpi xmlns:a14="http://schemas.microsoft.com/office/drawing/2010/main" val="0"/>
              </a:ext>
            </a:extLst>
          </a:blip>
          <a:srcRect/>
          <a:stretch>
            <a:fillRect/>
          </a:stretch>
        </p:blipFill>
        <p:spPr bwMode="auto">
          <a:xfrm>
            <a:off x="4395787" y="2781335"/>
            <a:ext cx="352425" cy="1219200"/>
          </a:xfrm>
          <a:prstGeom prst="rect">
            <a:avLst/>
          </a:prstGeom>
          <a:noFill/>
          <a:ln>
            <a:noFill/>
          </a:ln>
        </p:spPr>
      </p:pic>
      <p:pic>
        <p:nvPicPr>
          <p:cNvPr id="27" name="Kép 26" descr="Royalty Free Clipart Image of a Wine Bottle"/>
          <p:cNvPicPr/>
          <p:nvPr/>
        </p:nvPicPr>
        <p:blipFill>
          <a:blip r:embed="rId7">
            <a:extLst>
              <a:ext uri="{28A0092B-C50C-407E-A947-70E740481C1C}">
                <a14:useLocalDpi xmlns:a14="http://schemas.microsoft.com/office/drawing/2010/main" val="0"/>
              </a:ext>
            </a:extLst>
          </a:blip>
          <a:srcRect/>
          <a:stretch>
            <a:fillRect/>
          </a:stretch>
        </p:blipFill>
        <p:spPr bwMode="auto">
          <a:xfrm>
            <a:off x="4126488" y="2781335"/>
            <a:ext cx="352425" cy="1219200"/>
          </a:xfrm>
          <a:prstGeom prst="rect">
            <a:avLst/>
          </a:prstGeom>
          <a:noFill/>
          <a:ln>
            <a:noFill/>
          </a:ln>
        </p:spPr>
      </p:pic>
      <p:pic>
        <p:nvPicPr>
          <p:cNvPr id="28" name="Kép 27" descr="Royalty Free Clipart Image of a Cola Can"/>
          <p:cNvPicPr/>
          <p:nvPr/>
        </p:nvPicPr>
        <p:blipFill>
          <a:blip r:embed="rId8">
            <a:extLst>
              <a:ext uri="{28A0092B-C50C-407E-A947-70E740481C1C}">
                <a14:useLocalDpi xmlns:a14="http://schemas.microsoft.com/office/drawing/2010/main" val="0"/>
              </a:ext>
            </a:extLst>
          </a:blip>
          <a:srcRect/>
          <a:stretch>
            <a:fillRect/>
          </a:stretch>
        </p:blipFill>
        <p:spPr bwMode="auto">
          <a:xfrm>
            <a:off x="251520" y="4391310"/>
            <a:ext cx="500062" cy="916254"/>
          </a:xfrm>
          <a:prstGeom prst="rect">
            <a:avLst/>
          </a:prstGeom>
          <a:noFill/>
          <a:ln>
            <a:noFill/>
          </a:ln>
        </p:spPr>
      </p:pic>
      <p:pic>
        <p:nvPicPr>
          <p:cNvPr id="29" name="Kép 28" descr="Royalty Free Clipart Image of a Cola Can"/>
          <p:cNvPicPr/>
          <p:nvPr/>
        </p:nvPicPr>
        <p:blipFill>
          <a:blip r:embed="rId8">
            <a:extLst>
              <a:ext uri="{28A0092B-C50C-407E-A947-70E740481C1C}">
                <a14:useLocalDpi xmlns:a14="http://schemas.microsoft.com/office/drawing/2010/main" val="0"/>
              </a:ext>
            </a:extLst>
          </a:blip>
          <a:srcRect/>
          <a:stretch>
            <a:fillRect/>
          </a:stretch>
        </p:blipFill>
        <p:spPr bwMode="auto">
          <a:xfrm>
            <a:off x="587895" y="4391310"/>
            <a:ext cx="500062" cy="916254"/>
          </a:xfrm>
          <a:prstGeom prst="rect">
            <a:avLst/>
          </a:prstGeom>
          <a:noFill/>
          <a:ln>
            <a:noFill/>
          </a:ln>
        </p:spPr>
      </p:pic>
      <p:pic>
        <p:nvPicPr>
          <p:cNvPr id="30" name="Kép 29" descr="Royalty Free Clipart Image of a Cola Can"/>
          <p:cNvPicPr/>
          <p:nvPr/>
        </p:nvPicPr>
        <p:blipFill>
          <a:blip r:embed="rId8">
            <a:extLst>
              <a:ext uri="{28A0092B-C50C-407E-A947-70E740481C1C}">
                <a14:useLocalDpi xmlns:a14="http://schemas.microsoft.com/office/drawing/2010/main" val="0"/>
              </a:ext>
            </a:extLst>
          </a:blip>
          <a:srcRect/>
          <a:stretch>
            <a:fillRect/>
          </a:stretch>
        </p:blipFill>
        <p:spPr bwMode="auto">
          <a:xfrm>
            <a:off x="929705" y="4391310"/>
            <a:ext cx="500062" cy="916254"/>
          </a:xfrm>
          <a:prstGeom prst="rect">
            <a:avLst/>
          </a:prstGeom>
          <a:noFill/>
          <a:ln>
            <a:noFill/>
          </a:ln>
        </p:spPr>
      </p:pic>
      <p:pic>
        <p:nvPicPr>
          <p:cNvPr id="31" name="Kép 30" descr="Royalty Free Clipart Image of a Cola Can"/>
          <p:cNvPicPr/>
          <p:nvPr/>
        </p:nvPicPr>
        <p:blipFill>
          <a:blip r:embed="rId8">
            <a:extLst>
              <a:ext uri="{28A0092B-C50C-407E-A947-70E740481C1C}">
                <a14:useLocalDpi xmlns:a14="http://schemas.microsoft.com/office/drawing/2010/main" val="0"/>
              </a:ext>
            </a:extLst>
          </a:blip>
          <a:srcRect/>
          <a:stretch>
            <a:fillRect/>
          </a:stretch>
        </p:blipFill>
        <p:spPr bwMode="auto">
          <a:xfrm>
            <a:off x="1196339" y="4391310"/>
            <a:ext cx="500062" cy="916254"/>
          </a:xfrm>
          <a:prstGeom prst="rect">
            <a:avLst/>
          </a:prstGeom>
          <a:noFill/>
          <a:ln>
            <a:noFill/>
          </a:ln>
        </p:spPr>
      </p:pic>
      <p:pic>
        <p:nvPicPr>
          <p:cNvPr id="32" name="Kép 31" descr="Royalty Free Clipart Image of a Cola Can"/>
          <p:cNvPicPr/>
          <p:nvPr/>
        </p:nvPicPr>
        <p:blipFill>
          <a:blip r:embed="rId8">
            <a:extLst>
              <a:ext uri="{28A0092B-C50C-407E-A947-70E740481C1C}">
                <a14:useLocalDpi xmlns:a14="http://schemas.microsoft.com/office/drawing/2010/main" val="0"/>
              </a:ext>
            </a:extLst>
          </a:blip>
          <a:srcRect/>
          <a:stretch>
            <a:fillRect/>
          </a:stretch>
        </p:blipFill>
        <p:spPr bwMode="auto">
          <a:xfrm>
            <a:off x="1474461" y="4405511"/>
            <a:ext cx="500062" cy="916254"/>
          </a:xfrm>
          <a:prstGeom prst="rect">
            <a:avLst/>
          </a:prstGeom>
          <a:noFill/>
          <a:ln>
            <a:noFill/>
          </a:ln>
        </p:spPr>
      </p:pic>
      <p:pic>
        <p:nvPicPr>
          <p:cNvPr id="35" name="Kép 34" descr="Download"/>
          <p:cNvPicPr/>
          <p:nvPr/>
        </p:nvPicPr>
        <p:blipFill>
          <a:blip r:embed="rId9">
            <a:extLst>
              <a:ext uri="{28A0092B-C50C-407E-A947-70E740481C1C}">
                <a14:useLocalDpi xmlns:a14="http://schemas.microsoft.com/office/drawing/2010/main" val="0"/>
              </a:ext>
            </a:extLst>
          </a:blip>
          <a:srcRect/>
          <a:stretch>
            <a:fillRect/>
          </a:stretch>
        </p:blipFill>
        <p:spPr bwMode="auto">
          <a:xfrm>
            <a:off x="2172140" y="5009058"/>
            <a:ext cx="715427" cy="1003176"/>
          </a:xfrm>
          <a:prstGeom prst="rect">
            <a:avLst/>
          </a:prstGeom>
          <a:noFill/>
          <a:ln>
            <a:noFill/>
          </a:ln>
        </p:spPr>
      </p:pic>
      <p:pic>
        <p:nvPicPr>
          <p:cNvPr id="37" name="Kép 36" descr="Download"/>
          <p:cNvPicPr/>
          <p:nvPr/>
        </p:nvPicPr>
        <p:blipFill>
          <a:blip r:embed="rId9">
            <a:extLst>
              <a:ext uri="{28A0092B-C50C-407E-A947-70E740481C1C}">
                <a14:useLocalDpi xmlns:a14="http://schemas.microsoft.com/office/drawing/2010/main" val="0"/>
              </a:ext>
            </a:extLst>
          </a:blip>
          <a:srcRect/>
          <a:stretch>
            <a:fillRect/>
          </a:stretch>
        </p:blipFill>
        <p:spPr bwMode="auto">
          <a:xfrm>
            <a:off x="2324540" y="5161458"/>
            <a:ext cx="715427" cy="1003176"/>
          </a:xfrm>
          <a:prstGeom prst="rect">
            <a:avLst/>
          </a:prstGeom>
          <a:noFill/>
          <a:ln>
            <a:noFill/>
          </a:ln>
        </p:spPr>
      </p:pic>
      <p:pic>
        <p:nvPicPr>
          <p:cNvPr id="38" name="Kép 37" descr="Download"/>
          <p:cNvPicPr/>
          <p:nvPr/>
        </p:nvPicPr>
        <p:blipFill>
          <a:blip r:embed="rId9">
            <a:extLst>
              <a:ext uri="{28A0092B-C50C-407E-A947-70E740481C1C}">
                <a14:useLocalDpi xmlns:a14="http://schemas.microsoft.com/office/drawing/2010/main" val="0"/>
              </a:ext>
            </a:extLst>
          </a:blip>
          <a:srcRect/>
          <a:stretch>
            <a:fillRect/>
          </a:stretch>
        </p:blipFill>
        <p:spPr bwMode="auto">
          <a:xfrm>
            <a:off x="2476940" y="5313858"/>
            <a:ext cx="715427" cy="1003176"/>
          </a:xfrm>
          <a:prstGeom prst="rect">
            <a:avLst/>
          </a:prstGeom>
          <a:noFill/>
          <a:ln>
            <a:noFill/>
          </a:ln>
        </p:spPr>
      </p:pic>
      <p:pic>
        <p:nvPicPr>
          <p:cNvPr id="39" name="Kép 38" descr="Download"/>
          <p:cNvPicPr/>
          <p:nvPr/>
        </p:nvPicPr>
        <p:blipFill>
          <a:blip r:embed="rId9">
            <a:extLst>
              <a:ext uri="{28A0092B-C50C-407E-A947-70E740481C1C}">
                <a14:useLocalDpi xmlns:a14="http://schemas.microsoft.com/office/drawing/2010/main" val="0"/>
              </a:ext>
            </a:extLst>
          </a:blip>
          <a:srcRect/>
          <a:stretch>
            <a:fillRect/>
          </a:stretch>
        </p:blipFill>
        <p:spPr bwMode="auto">
          <a:xfrm>
            <a:off x="2629340" y="5466258"/>
            <a:ext cx="715427" cy="1003176"/>
          </a:xfrm>
          <a:prstGeom prst="rect">
            <a:avLst/>
          </a:prstGeom>
          <a:noFill/>
          <a:ln>
            <a:noFill/>
          </a:ln>
        </p:spPr>
      </p:pic>
      <p:pic>
        <p:nvPicPr>
          <p:cNvPr id="40" name="Kép 39" descr="Download"/>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735539" y="5821734"/>
            <a:ext cx="260118" cy="342900"/>
          </a:xfrm>
          <a:prstGeom prst="rect">
            <a:avLst/>
          </a:prstGeom>
          <a:noFill/>
          <a:ln>
            <a:noFill/>
          </a:ln>
        </p:spPr>
      </p:pic>
      <p:pic>
        <p:nvPicPr>
          <p:cNvPr id="41" name="Kép 40" descr="Download"/>
          <p:cNvPicPr/>
          <p:nvPr/>
        </p:nvPicPr>
        <p:blipFill>
          <a:blip r:embed="rId11">
            <a:extLst>
              <a:ext uri="{28A0092B-C50C-407E-A947-70E740481C1C}">
                <a14:useLocalDpi xmlns:a14="http://schemas.microsoft.com/office/drawing/2010/main" val="0"/>
              </a:ext>
            </a:extLst>
          </a:blip>
          <a:srcRect/>
          <a:stretch>
            <a:fillRect/>
          </a:stretch>
        </p:blipFill>
        <p:spPr bwMode="auto">
          <a:xfrm>
            <a:off x="2834653" y="2446827"/>
            <a:ext cx="785812" cy="634553"/>
          </a:xfrm>
          <a:prstGeom prst="rect">
            <a:avLst/>
          </a:prstGeom>
          <a:noFill/>
          <a:ln>
            <a:noFill/>
          </a:ln>
        </p:spPr>
      </p:pic>
      <p:pic>
        <p:nvPicPr>
          <p:cNvPr id="42" name="Kép 41" descr="Download"/>
          <p:cNvPicPr/>
          <p:nvPr/>
        </p:nvPicPr>
        <p:blipFill>
          <a:blip r:embed="rId11">
            <a:extLst>
              <a:ext uri="{28A0092B-C50C-407E-A947-70E740481C1C}">
                <a14:useLocalDpi xmlns:a14="http://schemas.microsoft.com/office/drawing/2010/main" val="0"/>
              </a:ext>
            </a:extLst>
          </a:blip>
          <a:srcRect/>
          <a:stretch>
            <a:fillRect/>
          </a:stretch>
        </p:blipFill>
        <p:spPr bwMode="auto">
          <a:xfrm>
            <a:off x="3098974" y="3092507"/>
            <a:ext cx="785812" cy="634553"/>
          </a:xfrm>
          <a:prstGeom prst="rect">
            <a:avLst/>
          </a:prstGeom>
          <a:noFill/>
          <a:ln>
            <a:noFill/>
          </a:ln>
        </p:spPr>
      </p:pic>
      <p:pic>
        <p:nvPicPr>
          <p:cNvPr id="34" name="Kép 33" descr="Download"/>
          <p:cNvPicPr/>
          <p:nvPr/>
        </p:nvPicPr>
        <p:blipFill>
          <a:blip r:embed="rId12">
            <a:extLst>
              <a:ext uri="{28A0092B-C50C-407E-A947-70E740481C1C}">
                <a14:useLocalDpi xmlns:a14="http://schemas.microsoft.com/office/drawing/2010/main" val="0"/>
              </a:ext>
            </a:extLst>
          </a:blip>
          <a:srcRect/>
          <a:stretch>
            <a:fillRect/>
          </a:stretch>
        </p:blipFill>
        <p:spPr bwMode="auto">
          <a:xfrm>
            <a:off x="659197" y="5567384"/>
            <a:ext cx="1219200" cy="971550"/>
          </a:xfrm>
          <a:prstGeom prst="rect">
            <a:avLst/>
          </a:prstGeom>
          <a:noFill/>
          <a:ln>
            <a:noFill/>
          </a:ln>
        </p:spPr>
      </p:pic>
      <p:pic>
        <p:nvPicPr>
          <p:cNvPr id="36" name="Kép 35" descr="Royalty Free Clipart Image of a Milk Carton"/>
          <p:cNvPicPr/>
          <p:nvPr/>
        </p:nvPicPr>
        <p:blipFill>
          <a:blip r:embed="rId13">
            <a:extLst>
              <a:ext uri="{28A0092B-C50C-407E-A947-70E740481C1C}">
                <a14:useLocalDpi xmlns:a14="http://schemas.microsoft.com/office/drawing/2010/main" val="0"/>
              </a:ext>
            </a:extLst>
          </a:blip>
          <a:srcRect/>
          <a:stretch>
            <a:fillRect/>
          </a:stretch>
        </p:blipFill>
        <p:spPr bwMode="auto">
          <a:xfrm>
            <a:off x="3793113" y="5081836"/>
            <a:ext cx="685800" cy="1219200"/>
          </a:xfrm>
          <a:prstGeom prst="rect">
            <a:avLst/>
          </a:prstGeom>
          <a:noFill/>
          <a:ln>
            <a:noFill/>
          </a:ln>
        </p:spPr>
      </p:pic>
      <p:pic>
        <p:nvPicPr>
          <p:cNvPr id="43" name="Kép 42" descr="Download"/>
          <p:cNvPicPr/>
          <p:nvPr/>
        </p:nvPicPr>
        <p:blipFill>
          <a:blip r:embed="rId14">
            <a:extLst>
              <a:ext uri="{28A0092B-C50C-407E-A947-70E740481C1C}">
                <a14:useLocalDpi xmlns:a14="http://schemas.microsoft.com/office/drawing/2010/main" val="0"/>
              </a:ext>
            </a:extLst>
          </a:blip>
          <a:srcRect/>
          <a:stretch>
            <a:fillRect/>
          </a:stretch>
        </p:blipFill>
        <p:spPr bwMode="auto">
          <a:xfrm>
            <a:off x="6845099" y="1687191"/>
            <a:ext cx="1219200" cy="1019175"/>
          </a:xfrm>
          <a:prstGeom prst="rect">
            <a:avLst/>
          </a:prstGeom>
          <a:noFill/>
          <a:ln>
            <a:solidFill>
              <a:schemeClr val="accent2">
                <a:lumMod val="50000"/>
              </a:schemeClr>
            </a:solidFill>
          </a:ln>
        </p:spPr>
      </p:pic>
      <p:sp>
        <p:nvSpPr>
          <p:cNvPr id="44" name="Akciógomb: Tovább vagy Következő 43">
            <a:hlinkClick r:id="" action="ppaction://hlinkshowjump?jump=nextslide" highlightClick="1"/>
          </p:cNvPr>
          <p:cNvSpPr/>
          <p:nvPr/>
        </p:nvSpPr>
        <p:spPr>
          <a:xfrm>
            <a:off x="7956376" y="5622163"/>
            <a:ext cx="1042416" cy="1042416"/>
          </a:xfrm>
          <a:prstGeom prst="actionButtonForwardNext">
            <a:avLst/>
          </a:prstGeom>
          <a:pattFill prst="pct5">
            <a:fgClr>
              <a:schemeClr val="accent2">
                <a:lumMod val="50000"/>
              </a:schemeClr>
            </a:fgClr>
            <a:bgClr>
              <a:schemeClr val="bg1"/>
            </a:bgClr>
          </a:pattFill>
          <a:ln>
            <a:solidFill>
              <a:srgbClr val="2A1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2530107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xEl>
                                              <p:pRg st="35" end="35"/>
                                            </p:txEl>
                                          </p:spTgt>
                                        </p:tgtEl>
                                        <p:attrNameLst>
                                          <p:attrName>style.visibility</p:attrName>
                                        </p:attrNameLst>
                                      </p:cBhvr>
                                      <p:to>
                                        <p:strVal val="visible"/>
                                      </p:to>
                                    </p:set>
                                    <p:animEffect transition="in" filter="barn(inVertical)">
                                      <p:cBhvr>
                                        <p:cTn id="7" dur="500"/>
                                        <p:tgtEl>
                                          <p:spTgt spid="13">
                                            <p:txEl>
                                              <p:pRg st="35" end="35"/>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13">
                                            <p:txEl>
                                              <p:pRg st="36" end="36"/>
                                            </p:txEl>
                                          </p:spTgt>
                                        </p:tgtEl>
                                        <p:attrNameLst>
                                          <p:attrName>style.visibility</p:attrName>
                                        </p:attrNameLst>
                                      </p:cBhvr>
                                      <p:to>
                                        <p:strVal val="visible"/>
                                      </p:to>
                                    </p:set>
                                    <p:animEffect transition="in" filter="barn(inVertical)">
                                      <p:cBhvr>
                                        <p:cTn id="10" dur="500"/>
                                        <p:tgtEl>
                                          <p:spTgt spid="13">
                                            <p:txEl>
                                              <p:pRg st="36" end="36"/>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13">
                                            <p:txEl>
                                              <p:pRg st="37" end="37"/>
                                            </p:txEl>
                                          </p:spTgt>
                                        </p:tgtEl>
                                        <p:attrNameLst>
                                          <p:attrName>style.visibility</p:attrName>
                                        </p:attrNameLst>
                                      </p:cBhvr>
                                      <p:to>
                                        <p:strVal val="visible"/>
                                      </p:to>
                                    </p:set>
                                    <p:animEffect transition="in" filter="barn(inVertical)">
                                      <p:cBhvr>
                                        <p:cTn id="13" dur="500"/>
                                        <p:tgtEl>
                                          <p:spTgt spid="13">
                                            <p:txEl>
                                              <p:pRg st="37" end="37"/>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13">
                                            <p:txEl>
                                              <p:pRg st="38" end="38"/>
                                            </p:txEl>
                                          </p:spTgt>
                                        </p:tgtEl>
                                        <p:attrNameLst>
                                          <p:attrName>style.visibility</p:attrName>
                                        </p:attrNameLst>
                                      </p:cBhvr>
                                      <p:to>
                                        <p:strVal val="visible"/>
                                      </p:to>
                                    </p:set>
                                    <p:animEffect transition="in" filter="barn(inVertical)">
                                      <p:cBhvr>
                                        <p:cTn id="16" dur="500"/>
                                        <p:tgtEl>
                                          <p:spTgt spid="13">
                                            <p:txEl>
                                              <p:pRg st="38" end="38"/>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13">
                                            <p:txEl>
                                              <p:pRg st="39" end="39"/>
                                            </p:txEl>
                                          </p:spTgt>
                                        </p:tgtEl>
                                        <p:attrNameLst>
                                          <p:attrName>style.visibility</p:attrName>
                                        </p:attrNameLst>
                                      </p:cBhvr>
                                      <p:to>
                                        <p:strVal val="visible"/>
                                      </p:to>
                                    </p:set>
                                    <p:animEffect transition="in" filter="barn(inVertical)">
                                      <p:cBhvr>
                                        <p:cTn id="19" dur="500"/>
                                        <p:tgtEl>
                                          <p:spTgt spid="13">
                                            <p:txEl>
                                              <p:pRg st="39" end="39"/>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13">
                                            <p:txEl>
                                              <p:pRg st="40" end="40"/>
                                            </p:txEl>
                                          </p:spTgt>
                                        </p:tgtEl>
                                        <p:attrNameLst>
                                          <p:attrName>style.visibility</p:attrName>
                                        </p:attrNameLst>
                                      </p:cBhvr>
                                      <p:to>
                                        <p:strVal val="visible"/>
                                      </p:to>
                                    </p:set>
                                    <p:animEffect transition="in" filter="barn(inVertical)">
                                      <p:cBhvr>
                                        <p:cTn id="22" dur="500"/>
                                        <p:tgtEl>
                                          <p:spTgt spid="13">
                                            <p:txEl>
                                              <p:pRg st="40" end="40"/>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13">
                                            <p:txEl>
                                              <p:pRg st="41" end="41"/>
                                            </p:txEl>
                                          </p:spTgt>
                                        </p:tgtEl>
                                        <p:attrNameLst>
                                          <p:attrName>style.visibility</p:attrName>
                                        </p:attrNameLst>
                                      </p:cBhvr>
                                      <p:to>
                                        <p:strVal val="visible"/>
                                      </p:to>
                                    </p:set>
                                    <p:animEffect transition="in" filter="barn(inVertical)">
                                      <p:cBhvr>
                                        <p:cTn id="25" dur="500"/>
                                        <p:tgtEl>
                                          <p:spTgt spid="13">
                                            <p:txEl>
                                              <p:pRg st="41" end="41"/>
                                            </p:txEl>
                                          </p:spTgt>
                                        </p:tgtEl>
                                      </p:cBhvr>
                                    </p:animEffect>
                                  </p:childTnLst>
                                </p:cTn>
                              </p:par>
                              <p:par>
                                <p:cTn id="26" presetID="16" presetClass="entr" presetSubtype="21" fill="hold" nodeType="withEffect">
                                  <p:stCondLst>
                                    <p:cond delay="0"/>
                                  </p:stCondLst>
                                  <p:childTnLst>
                                    <p:set>
                                      <p:cBhvr>
                                        <p:cTn id="27" dur="1" fill="hold">
                                          <p:stCondLst>
                                            <p:cond delay="0"/>
                                          </p:stCondLst>
                                        </p:cTn>
                                        <p:tgtEl>
                                          <p:spTgt spid="13">
                                            <p:txEl>
                                              <p:pRg st="42" end="42"/>
                                            </p:txEl>
                                          </p:spTgt>
                                        </p:tgtEl>
                                        <p:attrNameLst>
                                          <p:attrName>style.visibility</p:attrName>
                                        </p:attrNameLst>
                                      </p:cBhvr>
                                      <p:to>
                                        <p:strVal val="visible"/>
                                      </p:to>
                                    </p:set>
                                    <p:animEffect transition="in" filter="barn(inVertical)">
                                      <p:cBhvr>
                                        <p:cTn id="28" dur="500"/>
                                        <p:tgtEl>
                                          <p:spTgt spid="13">
                                            <p:txEl>
                                              <p:pRg st="42" end="42"/>
                                            </p:txEl>
                                          </p:spTgt>
                                        </p:tgtEl>
                                      </p:cBhvr>
                                    </p:animEffect>
                                  </p:childTnLst>
                                </p:cTn>
                              </p:par>
                              <p:par>
                                <p:cTn id="29" presetID="16" presetClass="entr" presetSubtype="21" fill="hold" nodeType="withEffect">
                                  <p:stCondLst>
                                    <p:cond delay="0"/>
                                  </p:stCondLst>
                                  <p:childTnLst>
                                    <p:set>
                                      <p:cBhvr>
                                        <p:cTn id="30" dur="1" fill="hold">
                                          <p:stCondLst>
                                            <p:cond delay="0"/>
                                          </p:stCondLst>
                                        </p:cTn>
                                        <p:tgtEl>
                                          <p:spTgt spid="13">
                                            <p:txEl>
                                              <p:pRg st="43" end="43"/>
                                            </p:txEl>
                                          </p:spTgt>
                                        </p:tgtEl>
                                        <p:attrNameLst>
                                          <p:attrName>style.visibility</p:attrName>
                                        </p:attrNameLst>
                                      </p:cBhvr>
                                      <p:to>
                                        <p:strVal val="visible"/>
                                      </p:to>
                                    </p:set>
                                    <p:animEffect transition="in" filter="barn(inVertical)">
                                      <p:cBhvr>
                                        <p:cTn id="31" dur="500"/>
                                        <p:tgtEl>
                                          <p:spTgt spid="13">
                                            <p:txEl>
                                              <p:pRg st="43" end="43"/>
                                            </p:txEl>
                                          </p:spTgt>
                                        </p:tgtEl>
                                      </p:cBhvr>
                                    </p:animEffect>
                                  </p:childTnLst>
                                </p:cTn>
                              </p:par>
                              <p:par>
                                <p:cTn id="32" presetID="16" presetClass="entr" presetSubtype="21" fill="hold" nodeType="withEffect">
                                  <p:stCondLst>
                                    <p:cond delay="0"/>
                                  </p:stCondLst>
                                  <p:childTnLst>
                                    <p:set>
                                      <p:cBhvr>
                                        <p:cTn id="33" dur="1" fill="hold">
                                          <p:stCondLst>
                                            <p:cond delay="0"/>
                                          </p:stCondLst>
                                        </p:cTn>
                                        <p:tgtEl>
                                          <p:spTgt spid="13">
                                            <p:txEl>
                                              <p:pRg st="44" end="44"/>
                                            </p:txEl>
                                          </p:spTgt>
                                        </p:tgtEl>
                                        <p:attrNameLst>
                                          <p:attrName>style.visibility</p:attrName>
                                        </p:attrNameLst>
                                      </p:cBhvr>
                                      <p:to>
                                        <p:strVal val="visible"/>
                                      </p:to>
                                    </p:set>
                                    <p:animEffect transition="in" filter="barn(inVertical)">
                                      <p:cBhvr>
                                        <p:cTn id="34" dur="500"/>
                                        <p:tgtEl>
                                          <p:spTgt spid="13">
                                            <p:txEl>
                                              <p:pRg st="44" end="4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44"/>
                                        </p:tgtEl>
                                        <p:attrNameLst>
                                          <p:attrName>style.visibility</p:attrName>
                                        </p:attrNameLst>
                                      </p:cBhvr>
                                      <p:to>
                                        <p:strVal val="visible"/>
                                      </p:to>
                                    </p:set>
                                    <p:animEffect transition="in" filter="fade">
                                      <p:cBhvr>
                                        <p:cTn id="39" dur="1000"/>
                                        <p:tgtEl>
                                          <p:spTgt spid="44"/>
                                        </p:tgtEl>
                                      </p:cBhvr>
                                    </p:animEffect>
                                    <p:anim calcmode="lin" valueType="num">
                                      <p:cBhvr>
                                        <p:cTn id="40" dur="1000" fill="hold"/>
                                        <p:tgtEl>
                                          <p:spTgt spid="44"/>
                                        </p:tgtEl>
                                        <p:attrNameLst>
                                          <p:attrName>ppt_x</p:attrName>
                                        </p:attrNameLst>
                                      </p:cBhvr>
                                      <p:tavLst>
                                        <p:tav tm="0">
                                          <p:val>
                                            <p:strVal val="#ppt_x"/>
                                          </p:val>
                                        </p:tav>
                                        <p:tav tm="100000">
                                          <p:val>
                                            <p:strVal val="#ppt_x"/>
                                          </p:val>
                                        </p:tav>
                                      </p:tavLst>
                                    </p:anim>
                                    <p:anim calcmode="lin" valueType="num">
                                      <p:cBhvr>
                                        <p:cTn id="41"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descr="Party cocktails isolated on white for food design"/>
          <p:cNvPicPr/>
          <p:nvPr/>
        </p:nvPicPr>
        <p:blipFill>
          <a:blip r:embed="rId2">
            <a:extLst>
              <a:ext uri="{28A0092B-C50C-407E-A947-70E740481C1C}">
                <a14:useLocalDpi xmlns:a14="http://schemas.microsoft.com/office/drawing/2010/main" val="0"/>
              </a:ext>
            </a:extLst>
          </a:blip>
          <a:srcRect/>
          <a:stretch>
            <a:fillRect/>
          </a:stretch>
        </p:blipFill>
        <p:spPr bwMode="auto">
          <a:xfrm>
            <a:off x="251517" y="1846846"/>
            <a:ext cx="678185" cy="788493"/>
          </a:xfrm>
          <a:prstGeom prst="rect">
            <a:avLst/>
          </a:prstGeom>
          <a:noFill/>
          <a:ln>
            <a:noFill/>
          </a:ln>
        </p:spPr>
      </p:pic>
      <p:pic>
        <p:nvPicPr>
          <p:cNvPr id="3" name="Kép 2" descr="Party cocktails isolated on white for food design"/>
          <p:cNvPicPr/>
          <p:nvPr/>
        </p:nvPicPr>
        <p:blipFill>
          <a:blip r:embed="rId2">
            <a:extLst>
              <a:ext uri="{28A0092B-C50C-407E-A947-70E740481C1C}">
                <a14:useLocalDpi xmlns:a14="http://schemas.microsoft.com/office/drawing/2010/main" val="0"/>
              </a:ext>
            </a:extLst>
          </a:blip>
          <a:srcRect/>
          <a:stretch>
            <a:fillRect/>
          </a:stretch>
        </p:blipFill>
        <p:spPr bwMode="auto">
          <a:xfrm>
            <a:off x="251518" y="1049139"/>
            <a:ext cx="678185" cy="788493"/>
          </a:xfrm>
          <a:prstGeom prst="rect">
            <a:avLst/>
          </a:prstGeom>
          <a:noFill/>
          <a:ln>
            <a:noFill/>
          </a:ln>
        </p:spPr>
      </p:pic>
      <p:pic>
        <p:nvPicPr>
          <p:cNvPr id="4" name="Kép 3" descr="Party cocktails isolated on white for food design"/>
          <p:cNvPicPr/>
          <p:nvPr/>
        </p:nvPicPr>
        <p:blipFill>
          <a:blip r:embed="rId2">
            <a:extLst>
              <a:ext uri="{28A0092B-C50C-407E-A947-70E740481C1C}">
                <a14:useLocalDpi xmlns:a14="http://schemas.microsoft.com/office/drawing/2010/main" val="0"/>
              </a:ext>
            </a:extLst>
          </a:blip>
          <a:srcRect/>
          <a:stretch>
            <a:fillRect/>
          </a:stretch>
        </p:blipFill>
        <p:spPr bwMode="auto">
          <a:xfrm>
            <a:off x="2286073" y="260646"/>
            <a:ext cx="678185" cy="788493"/>
          </a:xfrm>
          <a:prstGeom prst="rect">
            <a:avLst/>
          </a:prstGeom>
          <a:noFill/>
          <a:ln>
            <a:noFill/>
          </a:ln>
        </p:spPr>
      </p:pic>
      <p:pic>
        <p:nvPicPr>
          <p:cNvPr id="5" name="Kép 4" descr="Party cocktails isolated on white for food design"/>
          <p:cNvPicPr/>
          <p:nvPr/>
        </p:nvPicPr>
        <p:blipFill>
          <a:blip r:embed="rId2">
            <a:extLst>
              <a:ext uri="{28A0092B-C50C-407E-A947-70E740481C1C}">
                <a14:useLocalDpi xmlns:a14="http://schemas.microsoft.com/office/drawing/2010/main" val="0"/>
              </a:ext>
            </a:extLst>
          </a:blip>
          <a:srcRect/>
          <a:stretch>
            <a:fillRect/>
          </a:stretch>
        </p:blipFill>
        <p:spPr bwMode="auto">
          <a:xfrm>
            <a:off x="1607888" y="260647"/>
            <a:ext cx="678185" cy="788493"/>
          </a:xfrm>
          <a:prstGeom prst="rect">
            <a:avLst/>
          </a:prstGeom>
          <a:noFill/>
          <a:ln>
            <a:noFill/>
          </a:ln>
        </p:spPr>
      </p:pic>
      <p:pic>
        <p:nvPicPr>
          <p:cNvPr id="6" name="Kép 5" descr="Party cocktails isolated on white for food design"/>
          <p:cNvPicPr/>
          <p:nvPr/>
        </p:nvPicPr>
        <p:blipFill>
          <a:blip r:embed="rId2">
            <a:extLst>
              <a:ext uri="{28A0092B-C50C-407E-A947-70E740481C1C}">
                <a14:useLocalDpi xmlns:a14="http://schemas.microsoft.com/office/drawing/2010/main" val="0"/>
              </a:ext>
            </a:extLst>
          </a:blip>
          <a:srcRect/>
          <a:stretch>
            <a:fillRect/>
          </a:stretch>
        </p:blipFill>
        <p:spPr bwMode="auto">
          <a:xfrm>
            <a:off x="929703" y="260648"/>
            <a:ext cx="678185" cy="788493"/>
          </a:xfrm>
          <a:prstGeom prst="rect">
            <a:avLst/>
          </a:prstGeom>
          <a:noFill/>
          <a:ln>
            <a:noFill/>
          </a:ln>
        </p:spPr>
      </p:pic>
      <p:pic>
        <p:nvPicPr>
          <p:cNvPr id="7" name="Kép 6" descr="Party cocktails isolated on white for food design"/>
          <p:cNvPicPr/>
          <p:nvPr/>
        </p:nvPicPr>
        <p:blipFill>
          <a:blip r:embed="rId2">
            <a:extLst>
              <a:ext uri="{28A0092B-C50C-407E-A947-70E740481C1C}">
                <a14:useLocalDpi xmlns:a14="http://schemas.microsoft.com/office/drawing/2010/main" val="0"/>
              </a:ext>
            </a:extLst>
          </a:blip>
          <a:srcRect/>
          <a:stretch>
            <a:fillRect/>
          </a:stretch>
        </p:blipFill>
        <p:spPr bwMode="auto">
          <a:xfrm>
            <a:off x="251518" y="260648"/>
            <a:ext cx="678185" cy="788493"/>
          </a:xfrm>
          <a:prstGeom prst="rect">
            <a:avLst/>
          </a:prstGeom>
          <a:noFill/>
          <a:ln>
            <a:noFill/>
          </a:ln>
        </p:spPr>
      </p:pic>
      <p:sp>
        <p:nvSpPr>
          <p:cNvPr id="8" name="Téglalap 7"/>
          <p:cNvSpPr/>
          <p:nvPr/>
        </p:nvSpPr>
        <p:spPr>
          <a:xfrm>
            <a:off x="1038293" y="1080676"/>
            <a:ext cx="1697246" cy="1438622"/>
          </a:xfrm>
          <a:prstGeom prst="rect">
            <a:avLst/>
          </a:prstGeom>
          <a:pattFill prst="pct80">
            <a:fgClr>
              <a:schemeClr val="bg1"/>
            </a:fgClr>
            <a:bgClr>
              <a:schemeClr val="accent2">
                <a:lumMod val="75000"/>
              </a:schemeClr>
            </a:bgClr>
          </a:patt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solidFill>
                  <a:schemeClr val="tx1"/>
                </a:solidFill>
                <a:latin typeface="Comic Sans MS" pitchFamily="66" charset="0"/>
              </a:rPr>
              <a:t>after</a:t>
            </a:r>
            <a:r>
              <a:rPr lang="en-GB" sz="2400" dirty="0" smtClean="0">
                <a:solidFill>
                  <a:schemeClr val="tx1"/>
                </a:solidFill>
                <a:latin typeface="Comic Sans MS" pitchFamily="66" charset="0"/>
              </a:rPr>
              <a:t> the party…</a:t>
            </a:r>
            <a:endParaRPr lang="en-GB" sz="2400" dirty="0">
              <a:solidFill>
                <a:schemeClr val="tx1"/>
              </a:solidFill>
              <a:latin typeface="Comic Sans MS" pitchFamily="66" charset="0"/>
            </a:endParaRPr>
          </a:p>
        </p:txBody>
      </p:sp>
      <p:sp>
        <p:nvSpPr>
          <p:cNvPr id="9" name="Téglalap 8"/>
          <p:cNvSpPr/>
          <p:nvPr/>
        </p:nvSpPr>
        <p:spPr>
          <a:xfrm>
            <a:off x="3059832" y="332656"/>
            <a:ext cx="5904656" cy="748020"/>
          </a:xfrm>
          <a:prstGeom prst="rect">
            <a:avLst/>
          </a:prstGeom>
          <a:pattFill prst="pct5">
            <a:fgClr>
              <a:schemeClr val="accent2">
                <a:lumMod val="50000"/>
              </a:schemeClr>
            </a:fgClr>
            <a:bgClr>
              <a:schemeClr val="bg1"/>
            </a:bgClr>
          </a:patt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latin typeface="Comic Sans MS" pitchFamily="66" charset="0"/>
              </a:rPr>
              <a:t>The party is finished. What is left on the table?</a:t>
            </a:r>
          </a:p>
          <a:p>
            <a:pPr algn="ctr"/>
            <a:r>
              <a:rPr lang="en-GB" dirty="0" smtClean="0">
                <a:solidFill>
                  <a:schemeClr val="tx1"/>
                </a:solidFill>
                <a:latin typeface="Comic Sans MS" pitchFamily="66" charset="0"/>
              </a:rPr>
              <a:t>Look at the picture and make a list. </a:t>
            </a:r>
            <a:endParaRPr lang="en-GB" dirty="0">
              <a:solidFill>
                <a:schemeClr val="tx1"/>
              </a:solidFill>
              <a:latin typeface="Comic Sans MS" pitchFamily="66" charset="0"/>
            </a:endParaRPr>
          </a:p>
        </p:txBody>
      </p:sp>
      <p:sp>
        <p:nvSpPr>
          <p:cNvPr id="19" name="Lekerekített téglalap 18"/>
          <p:cNvSpPr/>
          <p:nvPr/>
        </p:nvSpPr>
        <p:spPr>
          <a:xfrm>
            <a:off x="5292080" y="1628800"/>
            <a:ext cx="3384376" cy="4558233"/>
          </a:xfrm>
          <a:prstGeom prst="roundRect">
            <a:avLst/>
          </a:prstGeom>
          <a:no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smtClean="0">
                <a:solidFill>
                  <a:schemeClr val="accent2">
                    <a:lumMod val="50000"/>
                  </a:schemeClr>
                </a:solidFill>
                <a:latin typeface="Comic Sans MS" pitchFamily="66" charset="0"/>
              </a:rPr>
              <a:t>•a loaf of bread</a:t>
            </a:r>
          </a:p>
          <a:p>
            <a:r>
              <a:rPr lang="en-GB" sz="2400" dirty="0" smtClean="0">
                <a:solidFill>
                  <a:schemeClr val="accent2">
                    <a:lumMod val="50000"/>
                  </a:schemeClr>
                </a:solidFill>
                <a:latin typeface="Comic Sans MS" pitchFamily="66" charset="0"/>
              </a:rPr>
              <a:t>•four slices of bread</a:t>
            </a:r>
          </a:p>
          <a:p>
            <a:r>
              <a:rPr lang="en-GB" sz="2400" dirty="0" smtClean="0">
                <a:solidFill>
                  <a:schemeClr val="accent2">
                    <a:lumMod val="50000"/>
                  </a:schemeClr>
                </a:solidFill>
                <a:latin typeface="Comic Sans MS" pitchFamily="66" charset="0"/>
              </a:rPr>
              <a:t>•a bottle of wine</a:t>
            </a:r>
          </a:p>
          <a:p>
            <a:r>
              <a:rPr lang="en-GB" sz="2400" dirty="0" smtClean="0">
                <a:solidFill>
                  <a:schemeClr val="accent2">
                    <a:lumMod val="50000"/>
                  </a:schemeClr>
                </a:solidFill>
                <a:latin typeface="Comic Sans MS" pitchFamily="66" charset="0"/>
              </a:rPr>
              <a:t>•a glass of water</a:t>
            </a:r>
          </a:p>
          <a:p>
            <a:r>
              <a:rPr lang="en-GB" sz="2400" dirty="0" smtClean="0">
                <a:solidFill>
                  <a:schemeClr val="accent2">
                    <a:lumMod val="50000"/>
                  </a:schemeClr>
                </a:solidFill>
                <a:latin typeface="Comic Sans MS" pitchFamily="66" charset="0"/>
              </a:rPr>
              <a:t>•a carton of fruit juice</a:t>
            </a:r>
          </a:p>
          <a:p>
            <a:r>
              <a:rPr lang="en-GB" sz="2400" dirty="0" smtClean="0">
                <a:solidFill>
                  <a:schemeClr val="accent2">
                    <a:lumMod val="50000"/>
                  </a:schemeClr>
                </a:solidFill>
                <a:latin typeface="Comic Sans MS" pitchFamily="66" charset="0"/>
              </a:rPr>
              <a:t>•two cups of coffee</a:t>
            </a:r>
            <a:endParaRPr lang="en-GB" sz="2400" dirty="0">
              <a:solidFill>
                <a:schemeClr val="accent2">
                  <a:lumMod val="50000"/>
                </a:schemeClr>
              </a:solidFill>
              <a:latin typeface="Comic Sans MS" pitchFamily="66" charset="0"/>
            </a:endParaRPr>
          </a:p>
        </p:txBody>
      </p:sp>
      <p:pic>
        <p:nvPicPr>
          <p:cNvPr id="20" name="Kép 19" descr="Download"/>
          <p:cNvPicPr/>
          <p:nvPr/>
        </p:nvPicPr>
        <p:blipFill>
          <a:blip r:embed="rId3">
            <a:extLst>
              <a:ext uri="{28A0092B-C50C-407E-A947-70E740481C1C}">
                <a14:useLocalDpi xmlns:a14="http://schemas.microsoft.com/office/drawing/2010/main" val="0"/>
              </a:ext>
            </a:extLst>
          </a:blip>
          <a:srcRect/>
          <a:stretch>
            <a:fillRect/>
          </a:stretch>
        </p:blipFill>
        <p:spPr bwMode="auto">
          <a:xfrm>
            <a:off x="7292668" y="1200922"/>
            <a:ext cx="1219200" cy="1019175"/>
          </a:xfrm>
          <a:prstGeom prst="rect">
            <a:avLst/>
          </a:prstGeom>
          <a:noFill/>
          <a:ln>
            <a:solidFill>
              <a:schemeClr val="accent2">
                <a:lumMod val="50000"/>
              </a:schemeClr>
            </a:solidFill>
          </a:ln>
        </p:spPr>
      </p:pic>
      <p:sp>
        <p:nvSpPr>
          <p:cNvPr id="22" name="Romboid 21"/>
          <p:cNvSpPr/>
          <p:nvPr/>
        </p:nvSpPr>
        <p:spPr>
          <a:xfrm>
            <a:off x="251517" y="2777357"/>
            <a:ext cx="4608515" cy="3603971"/>
          </a:xfrm>
          <a:prstGeom prst="parallelogram">
            <a:avLst/>
          </a:prstGeom>
          <a:pattFill prst="plaid">
            <a:fgClr>
              <a:schemeClr val="accent2">
                <a:lumMod val="50000"/>
              </a:schemeClr>
            </a:fgClr>
            <a:bgClr>
              <a:schemeClr val="bg1"/>
            </a:bgClr>
          </a:patt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pic>
        <p:nvPicPr>
          <p:cNvPr id="23" name="Kép 22" descr="Download"/>
          <p:cNvPicPr/>
          <p:nvPr/>
        </p:nvPicPr>
        <p:blipFill>
          <a:blip r:embed="rId4">
            <a:extLst>
              <a:ext uri="{28A0092B-C50C-407E-A947-70E740481C1C}">
                <a14:useLocalDpi xmlns:a14="http://schemas.microsoft.com/office/drawing/2010/main" val="0"/>
              </a:ext>
            </a:extLst>
          </a:blip>
          <a:srcRect/>
          <a:stretch>
            <a:fillRect/>
          </a:stretch>
        </p:blipFill>
        <p:spPr bwMode="auto">
          <a:xfrm>
            <a:off x="792545" y="4871934"/>
            <a:ext cx="952500" cy="1219200"/>
          </a:xfrm>
          <a:prstGeom prst="rect">
            <a:avLst/>
          </a:prstGeom>
          <a:noFill/>
          <a:ln>
            <a:noFill/>
          </a:ln>
        </p:spPr>
      </p:pic>
      <p:pic>
        <p:nvPicPr>
          <p:cNvPr id="24" name="Kép 23" descr="Royalty Free Clipart Image of a Glass of Water"/>
          <p:cNvPicPr/>
          <p:nvPr/>
        </p:nvPicPr>
        <p:blipFill>
          <a:blip r:embed="rId5">
            <a:extLst>
              <a:ext uri="{28A0092B-C50C-407E-A947-70E740481C1C}">
                <a14:useLocalDpi xmlns:a14="http://schemas.microsoft.com/office/drawing/2010/main" val="0"/>
              </a:ext>
            </a:extLst>
          </a:blip>
          <a:srcRect/>
          <a:stretch>
            <a:fillRect/>
          </a:stretch>
        </p:blipFill>
        <p:spPr bwMode="auto">
          <a:xfrm>
            <a:off x="1886916" y="3687039"/>
            <a:ext cx="714375" cy="1219200"/>
          </a:xfrm>
          <a:prstGeom prst="rect">
            <a:avLst/>
          </a:prstGeom>
          <a:noFill/>
          <a:ln>
            <a:noFill/>
          </a:ln>
        </p:spPr>
      </p:pic>
      <p:pic>
        <p:nvPicPr>
          <p:cNvPr id="25" name="Kép 24" descr="Download"/>
          <p:cNvPicPr/>
          <p:nvPr/>
        </p:nvPicPr>
        <p:blipFill>
          <a:blip r:embed="rId6">
            <a:extLst>
              <a:ext uri="{28A0092B-C50C-407E-A947-70E740481C1C}">
                <a14:useLocalDpi xmlns:a14="http://schemas.microsoft.com/office/drawing/2010/main" val="0"/>
              </a:ext>
            </a:extLst>
          </a:blip>
          <a:srcRect/>
          <a:stretch>
            <a:fillRect/>
          </a:stretch>
        </p:blipFill>
        <p:spPr bwMode="auto">
          <a:xfrm>
            <a:off x="1277316" y="3035771"/>
            <a:ext cx="1219200" cy="552450"/>
          </a:xfrm>
          <a:prstGeom prst="rect">
            <a:avLst/>
          </a:prstGeom>
          <a:noFill/>
          <a:ln>
            <a:noFill/>
          </a:ln>
        </p:spPr>
      </p:pic>
      <p:pic>
        <p:nvPicPr>
          <p:cNvPr id="26" name="Kép 25" descr="Download"/>
          <p:cNvPicPr/>
          <p:nvPr/>
        </p:nvPicPr>
        <p:blipFill>
          <a:blip r:embed="rId7">
            <a:extLst>
              <a:ext uri="{28A0092B-C50C-407E-A947-70E740481C1C}">
                <a14:useLocalDpi xmlns:a14="http://schemas.microsoft.com/office/drawing/2010/main" val="0"/>
              </a:ext>
            </a:extLst>
          </a:blip>
          <a:srcRect/>
          <a:stretch>
            <a:fillRect/>
          </a:stretch>
        </p:blipFill>
        <p:spPr bwMode="auto">
          <a:xfrm>
            <a:off x="2939799" y="2955675"/>
            <a:ext cx="1219200" cy="781050"/>
          </a:xfrm>
          <a:prstGeom prst="rect">
            <a:avLst/>
          </a:prstGeom>
          <a:noFill/>
          <a:ln>
            <a:noFill/>
          </a:ln>
        </p:spPr>
      </p:pic>
      <p:pic>
        <p:nvPicPr>
          <p:cNvPr id="27" name="Kép 26" descr="Download"/>
          <p:cNvPicPr/>
          <p:nvPr/>
        </p:nvPicPr>
        <p:blipFill>
          <a:blip r:embed="rId8">
            <a:extLst>
              <a:ext uri="{28A0092B-C50C-407E-A947-70E740481C1C}">
                <a14:useLocalDpi xmlns:a14="http://schemas.microsoft.com/office/drawing/2010/main" val="0"/>
              </a:ext>
            </a:extLst>
          </a:blip>
          <a:srcRect/>
          <a:stretch>
            <a:fillRect/>
          </a:stretch>
        </p:blipFill>
        <p:spPr bwMode="auto">
          <a:xfrm>
            <a:off x="3273974" y="3871009"/>
            <a:ext cx="969640" cy="639886"/>
          </a:xfrm>
          <a:prstGeom prst="rect">
            <a:avLst/>
          </a:prstGeom>
          <a:noFill/>
          <a:ln>
            <a:noFill/>
          </a:ln>
        </p:spPr>
      </p:pic>
      <p:pic>
        <p:nvPicPr>
          <p:cNvPr id="28" name="Kép 27" descr="Royalty Free Clipart Image of a Wine Bottle"/>
          <p:cNvPicPr/>
          <p:nvPr/>
        </p:nvPicPr>
        <p:blipFill>
          <a:blip r:embed="rId9">
            <a:extLst>
              <a:ext uri="{28A0092B-C50C-407E-A947-70E740481C1C}">
                <a14:useLocalDpi xmlns:a14="http://schemas.microsoft.com/office/drawing/2010/main" val="0"/>
              </a:ext>
            </a:extLst>
          </a:blip>
          <a:srcRect/>
          <a:stretch>
            <a:fillRect/>
          </a:stretch>
        </p:blipFill>
        <p:spPr bwMode="auto">
          <a:xfrm>
            <a:off x="1038293" y="3525010"/>
            <a:ext cx="352425" cy="1219200"/>
          </a:xfrm>
          <a:prstGeom prst="rect">
            <a:avLst/>
          </a:prstGeom>
          <a:noFill/>
          <a:ln>
            <a:noFill/>
          </a:ln>
        </p:spPr>
      </p:pic>
      <p:pic>
        <p:nvPicPr>
          <p:cNvPr id="29" name="Kép 28" descr="Download"/>
          <p:cNvPicPr/>
          <p:nvPr/>
        </p:nvPicPr>
        <p:blipFill>
          <a:blip r:embed="rId10">
            <a:extLst>
              <a:ext uri="{28A0092B-C50C-407E-A947-70E740481C1C}">
                <a14:useLocalDpi xmlns:a14="http://schemas.microsoft.com/office/drawing/2010/main" val="0"/>
              </a:ext>
            </a:extLst>
          </a:blip>
          <a:srcRect/>
          <a:stretch>
            <a:fillRect/>
          </a:stretch>
        </p:blipFill>
        <p:spPr bwMode="auto">
          <a:xfrm>
            <a:off x="2735539" y="4744211"/>
            <a:ext cx="1023255" cy="629006"/>
          </a:xfrm>
          <a:prstGeom prst="rect">
            <a:avLst/>
          </a:prstGeom>
          <a:noFill/>
          <a:ln>
            <a:noFill/>
          </a:ln>
        </p:spPr>
      </p:pic>
      <p:pic>
        <p:nvPicPr>
          <p:cNvPr id="30" name="Kép 29" descr="Download"/>
          <p:cNvPicPr/>
          <p:nvPr/>
        </p:nvPicPr>
        <p:blipFill>
          <a:blip r:embed="rId10">
            <a:extLst>
              <a:ext uri="{28A0092B-C50C-407E-A947-70E740481C1C}">
                <a14:useLocalDpi xmlns:a14="http://schemas.microsoft.com/office/drawing/2010/main" val="0"/>
              </a:ext>
            </a:extLst>
          </a:blip>
          <a:srcRect/>
          <a:stretch>
            <a:fillRect/>
          </a:stretch>
        </p:blipFill>
        <p:spPr bwMode="auto">
          <a:xfrm>
            <a:off x="2274854" y="5558027"/>
            <a:ext cx="1023255" cy="629006"/>
          </a:xfrm>
          <a:prstGeom prst="rect">
            <a:avLst/>
          </a:prstGeom>
          <a:noFill/>
          <a:ln>
            <a:noFill/>
          </a:ln>
        </p:spPr>
      </p:pic>
      <p:sp>
        <p:nvSpPr>
          <p:cNvPr id="31" name="Akciógomb: Tovább vagy Következő 30">
            <a:hlinkClick r:id="" action="ppaction://hlinkshowjump?jump=nextslide" highlightClick="1"/>
          </p:cNvPr>
          <p:cNvSpPr/>
          <p:nvPr/>
        </p:nvSpPr>
        <p:spPr>
          <a:xfrm>
            <a:off x="7902268" y="5711354"/>
            <a:ext cx="1042416" cy="1042416"/>
          </a:xfrm>
          <a:prstGeom prst="actionButtonForwardNext">
            <a:avLst/>
          </a:prstGeom>
          <a:pattFill prst="plaid">
            <a:fgClr>
              <a:schemeClr val="accent2">
                <a:lumMod val="50000"/>
              </a:schemeClr>
            </a:fgClr>
            <a:bgClr>
              <a:schemeClr val="bg1"/>
            </a:bgClr>
          </a:pattFill>
          <a:ln>
            <a:solidFill>
              <a:srgbClr val="2A1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4194739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barn(inVertical)">
                                      <p:cBhvr>
                                        <p:cTn id="7" dur="500"/>
                                        <p:tgtEl>
                                          <p:spTgt spid="19">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19">
                                            <p:txEl>
                                              <p:pRg st="1" end="1"/>
                                            </p:txEl>
                                          </p:spTgt>
                                        </p:tgtEl>
                                        <p:attrNameLst>
                                          <p:attrName>style.visibility</p:attrName>
                                        </p:attrNameLst>
                                      </p:cBhvr>
                                      <p:to>
                                        <p:strVal val="visible"/>
                                      </p:to>
                                    </p:set>
                                    <p:animEffect transition="in" filter="barn(inVertical)">
                                      <p:cBhvr>
                                        <p:cTn id="10" dur="500"/>
                                        <p:tgtEl>
                                          <p:spTgt spid="19">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19">
                                            <p:txEl>
                                              <p:pRg st="2" end="2"/>
                                            </p:txEl>
                                          </p:spTgt>
                                        </p:tgtEl>
                                        <p:attrNameLst>
                                          <p:attrName>style.visibility</p:attrName>
                                        </p:attrNameLst>
                                      </p:cBhvr>
                                      <p:to>
                                        <p:strVal val="visible"/>
                                      </p:to>
                                    </p:set>
                                    <p:animEffect transition="in" filter="barn(inVertical)">
                                      <p:cBhvr>
                                        <p:cTn id="13" dur="500"/>
                                        <p:tgtEl>
                                          <p:spTgt spid="19">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19">
                                            <p:txEl>
                                              <p:pRg st="3" end="3"/>
                                            </p:txEl>
                                          </p:spTgt>
                                        </p:tgtEl>
                                        <p:attrNameLst>
                                          <p:attrName>style.visibility</p:attrName>
                                        </p:attrNameLst>
                                      </p:cBhvr>
                                      <p:to>
                                        <p:strVal val="visible"/>
                                      </p:to>
                                    </p:set>
                                    <p:animEffect transition="in" filter="barn(inVertical)">
                                      <p:cBhvr>
                                        <p:cTn id="16" dur="500"/>
                                        <p:tgtEl>
                                          <p:spTgt spid="19">
                                            <p:txEl>
                                              <p:pRg st="3" end="3"/>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19">
                                            <p:txEl>
                                              <p:pRg st="4" end="4"/>
                                            </p:txEl>
                                          </p:spTgt>
                                        </p:tgtEl>
                                        <p:attrNameLst>
                                          <p:attrName>style.visibility</p:attrName>
                                        </p:attrNameLst>
                                      </p:cBhvr>
                                      <p:to>
                                        <p:strVal val="visible"/>
                                      </p:to>
                                    </p:set>
                                    <p:animEffect transition="in" filter="barn(inVertical)">
                                      <p:cBhvr>
                                        <p:cTn id="19" dur="500"/>
                                        <p:tgtEl>
                                          <p:spTgt spid="19">
                                            <p:txEl>
                                              <p:pRg st="4" end="4"/>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19">
                                            <p:txEl>
                                              <p:pRg st="5" end="5"/>
                                            </p:txEl>
                                          </p:spTgt>
                                        </p:tgtEl>
                                        <p:attrNameLst>
                                          <p:attrName>style.visibility</p:attrName>
                                        </p:attrNameLst>
                                      </p:cBhvr>
                                      <p:to>
                                        <p:strVal val="visible"/>
                                      </p:to>
                                    </p:set>
                                    <p:animEffect transition="in" filter="barn(inVertical)">
                                      <p:cBhvr>
                                        <p:cTn id="22" dur="500"/>
                                        <p:tgtEl>
                                          <p:spTgt spid="19">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fade">
                                      <p:cBhvr>
                                        <p:cTn id="27" dur="1000"/>
                                        <p:tgtEl>
                                          <p:spTgt spid="31"/>
                                        </p:tgtEl>
                                      </p:cBhvr>
                                    </p:animEffect>
                                    <p:anim calcmode="lin" valueType="num">
                                      <p:cBhvr>
                                        <p:cTn id="28" dur="1000" fill="hold"/>
                                        <p:tgtEl>
                                          <p:spTgt spid="31"/>
                                        </p:tgtEl>
                                        <p:attrNameLst>
                                          <p:attrName>ppt_x</p:attrName>
                                        </p:attrNameLst>
                                      </p:cBhvr>
                                      <p:tavLst>
                                        <p:tav tm="0">
                                          <p:val>
                                            <p:strVal val="#ppt_x"/>
                                          </p:val>
                                        </p:tav>
                                        <p:tav tm="100000">
                                          <p:val>
                                            <p:strVal val="#ppt_x"/>
                                          </p:val>
                                        </p:tav>
                                      </p:tavLst>
                                    </p:anim>
                                    <p:anim calcmode="lin" valueType="num">
                                      <p:cBhvr>
                                        <p:cTn id="29"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églalap 2"/>
          <p:cNvSpPr/>
          <p:nvPr/>
        </p:nvSpPr>
        <p:spPr>
          <a:xfrm>
            <a:off x="899592" y="1844824"/>
            <a:ext cx="3456384" cy="4320480"/>
          </a:xfrm>
          <a:prstGeom prst="rect">
            <a:avLst/>
          </a:prstGeom>
          <a:no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4" name="Téglalap 3"/>
          <p:cNvSpPr/>
          <p:nvPr/>
        </p:nvSpPr>
        <p:spPr>
          <a:xfrm>
            <a:off x="4355976" y="1844824"/>
            <a:ext cx="3456384" cy="4320480"/>
          </a:xfrm>
          <a:prstGeom prst="rect">
            <a:avLst/>
          </a:prstGeom>
          <a:blipFill>
            <a:blip r:embed="rId2"/>
            <a:tile tx="0" ty="0" sx="100000" sy="100000" flip="none" algn="tl"/>
          </a:bli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b="1" u="sng" dirty="0" smtClean="0">
                <a:solidFill>
                  <a:schemeClr val="accent2">
                    <a:lumMod val="50000"/>
                  </a:schemeClr>
                </a:solidFill>
                <a:latin typeface="Comic Sans MS" pitchFamily="66" charset="0"/>
              </a:rPr>
              <a:t>MENU</a:t>
            </a:r>
          </a:p>
          <a:p>
            <a:pPr algn="ctr"/>
            <a:endParaRPr lang="hu-HU" b="1" u="sng" dirty="0" smtClean="0">
              <a:solidFill>
                <a:schemeClr val="accent2">
                  <a:lumMod val="50000"/>
                </a:schemeClr>
              </a:solidFill>
              <a:latin typeface="Comic Sans MS" pitchFamily="66" charset="0"/>
            </a:endParaRPr>
          </a:p>
          <a:p>
            <a:pPr algn="ctr"/>
            <a:endParaRPr lang="hu-HU" b="1" u="sng" dirty="0">
              <a:solidFill>
                <a:schemeClr val="accent2">
                  <a:lumMod val="50000"/>
                </a:schemeClr>
              </a:solidFill>
              <a:latin typeface="Comic Sans MS" pitchFamily="66" charset="0"/>
            </a:endParaRPr>
          </a:p>
          <a:p>
            <a:r>
              <a:rPr lang="hu-HU" b="1" dirty="0" smtClean="0">
                <a:solidFill>
                  <a:schemeClr val="accent2">
                    <a:lumMod val="50000"/>
                  </a:schemeClr>
                </a:solidFill>
                <a:latin typeface="Comic Sans MS" pitchFamily="66" charset="0"/>
              </a:rPr>
              <a:t>FRUIT SALAD………………₤3.10</a:t>
            </a:r>
          </a:p>
          <a:p>
            <a:r>
              <a:rPr lang="hu-HU" b="1" dirty="0" smtClean="0">
                <a:solidFill>
                  <a:schemeClr val="accent2">
                    <a:lumMod val="50000"/>
                  </a:schemeClr>
                </a:solidFill>
                <a:latin typeface="Comic Sans MS" pitchFamily="66" charset="0"/>
              </a:rPr>
              <a:t>HAMBURGER…………………₤1.50</a:t>
            </a:r>
          </a:p>
          <a:p>
            <a:r>
              <a:rPr lang="hu-HU" b="1" dirty="0" smtClean="0">
                <a:solidFill>
                  <a:schemeClr val="accent2">
                    <a:lumMod val="50000"/>
                  </a:schemeClr>
                </a:solidFill>
                <a:latin typeface="Comic Sans MS" pitchFamily="66" charset="0"/>
              </a:rPr>
              <a:t>SANDWICH …………………₤1.20</a:t>
            </a:r>
          </a:p>
          <a:p>
            <a:r>
              <a:rPr lang="hu-HU" b="1" dirty="0" smtClean="0">
                <a:solidFill>
                  <a:schemeClr val="accent2">
                    <a:lumMod val="50000"/>
                  </a:schemeClr>
                </a:solidFill>
                <a:latin typeface="Comic Sans MS" pitchFamily="66" charset="0"/>
              </a:rPr>
              <a:t>APPLE PIE ………………………90p</a:t>
            </a:r>
          </a:p>
          <a:p>
            <a:r>
              <a:rPr lang="hu-HU" b="1" dirty="0" smtClean="0">
                <a:solidFill>
                  <a:schemeClr val="accent2">
                    <a:lumMod val="50000"/>
                  </a:schemeClr>
                </a:solidFill>
                <a:latin typeface="Comic Sans MS" pitchFamily="66" charset="0"/>
              </a:rPr>
              <a:t>TEA……………………………………80p</a:t>
            </a:r>
          </a:p>
          <a:p>
            <a:r>
              <a:rPr lang="hu-HU" b="1" dirty="0" smtClean="0">
                <a:solidFill>
                  <a:schemeClr val="accent2">
                    <a:lumMod val="50000"/>
                  </a:schemeClr>
                </a:solidFill>
                <a:latin typeface="Comic Sans MS" pitchFamily="66" charset="0"/>
              </a:rPr>
              <a:t>WATER………………………………25p</a:t>
            </a:r>
          </a:p>
          <a:p>
            <a:r>
              <a:rPr lang="hu-HU" b="1" dirty="0" smtClean="0">
                <a:solidFill>
                  <a:schemeClr val="accent2">
                    <a:lumMod val="50000"/>
                  </a:schemeClr>
                </a:solidFill>
                <a:latin typeface="Comic Sans MS" pitchFamily="66" charset="0"/>
              </a:rPr>
              <a:t>CHIPS………………………………₤1.15</a:t>
            </a:r>
          </a:p>
          <a:p>
            <a:r>
              <a:rPr lang="hu-HU" b="1" dirty="0" smtClean="0">
                <a:solidFill>
                  <a:schemeClr val="accent2">
                    <a:lumMod val="50000"/>
                  </a:schemeClr>
                </a:solidFill>
                <a:latin typeface="Comic Sans MS" pitchFamily="66" charset="0"/>
              </a:rPr>
              <a:t>ORANGE JUICE……………₤1</a:t>
            </a:r>
          </a:p>
          <a:p>
            <a:r>
              <a:rPr lang="hu-HU" b="1" dirty="0" smtClean="0">
                <a:solidFill>
                  <a:schemeClr val="accent2">
                    <a:lumMod val="50000"/>
                  </a:schemeClr>
                </a:solidFill>
                <a:latin typeface="Comic Sans MS" pitchFamily="66" charset="0"/>
              </a:rPr>
              <a:t>CHOCOLATE……………………₤2.</a:t>
            </a:r>
          </a:p>
          <a:p>
            <a:endParaRPr lang="hu-HU" b="1" dirty="0">
              <a:solidFill>
                <a:schemeClr val="accent2">
                  <a:lumMod val="50000"/>
                </a:schemeClr>
              </a:solidFill>
              <a:latin typeface="Comic Sans MS" pitchFamily="66" charset="0"/>
            </a:endParaRPr>
          </a:p>
          <a:p>
            <a:endParaRPr lang="hu-HU" b="1" dirty="0">
              <a:solidFill>
                <a:schemeClr val="accent2">
                  <a:lumMod val="50000"/>
                </a:schemeClr>
              </a:solidFill>
              <a:latin typeface="Comic Sans MS" pitchFamily="66" charset="0"/>
            </a:endParaRPr>
          </a:p>
        </p:txBody>
      </p:sp>
      <p:pic>
        <p:nvPicPr>
          <p:cNvPr id="6" name="Kép 5" descr="Download"/>
          <p:cNvPicPr/>
          <p:nvPr/>
        </p:nvPicPr>
        <p:blipFill>
          <a:blip r:embed="rId3">
            <a:extLst>
              <a:ext uri="{28A0092B-C50C-407E-A947-70E740481C1C}">
                <a14:useLocalDpi xmlns:a14="http://schemas.microsoft.com/office/drawing/2010/main" val="0"/>
              </a:ext>
            </a:extLst>
          </a:blip>
          <a:srcRect/>
          <a:stretch>
            <a:fillRect/>
          </a:stretch>
        </p:blipFill>
        <p:spPr bwMode="auto">
          <a:xfrm>
            <a:off x="1058264" y="2199494"/>
            <a:ext cx="1219200" cy="1038225"/>
          </a:xfrm>
          <a:prstGeom prst="rect">
            <a:avLst/>
          </a:prstGeom>
          <a:noFill/>
          <a:ln>
            <a:noFill/>
          </a:ln>
        </p:spPr>
      </p:pic>
      <p:pic>
        <p:nvPicPr>
          <p:cNvPr id="7" name="Kép 6" descr="Download"/>
          <p:cNvPicPr/>
          <p:nvPr/>
        </p:nvPicPr>
        <p:blipFill>
          <a:blip r:embed="rId4">
            <a:extLst>
              <a:ext uri="{28A0092B-C50C-407E-A947-70E740481C1C}">
                <a14:useLocalDpi xmlns:a14="http://schemas.microsoft.com/office/drawing/2010/main" val="0"/>
              </a:ext>
            </a:extLst>
          </a:blip>
          <a:srcRect/>
          <a:stretch>
            <a:fillRect/>
          </a:stretch>
        </p:blipFill>
        <p:spPr bwMode="auto">
          <a:xfrm>
            <a:off x="2411760" y="2060848"/>
            <a:ext cx="1219200" cy="800100"/>
          </a:xfrm>
          <a:prstGeom prst="rect">
            <a:avLst/>
          </a:prstGeom>
          <a:noFill/>
          <a:ln>
            <a:noFill/>
          </a:ln>
        </p:spPr>
      </p:pic>
      <p:pic>
        <p:nvPicPr>
          <p:cNvPr id="8" name="Kép 7" descr="Download"/>
          <p:cNvPicPr/>
          <p:nvPr/>
        </p:nvPicPr>
        <p:blipFill>
          <a:blip r:embed="rId5">
            <a:extLst>
              <a:ext uri="{28A0092B-C50C-407E-A947-70E740481C1C}">
                <a14:useLocalDpi xmlns:a14="http://schemas.microsoft.com/office/drawing/2010/main" val="0"/>
              </a:ext>
            </a:extLst>
          </a:blip>
          <a:srcRect/>
          <a:stretch>
            <a:fillRect/>
          </a:stretch>
        </p:blipFill>
        <p:spPr bwMode="auto">
          <a:xfrm>
            <a:off x="1084548" y="3422073"/>
            <a:ext cx="1219200" cy="685800"/>
          </a:xfrm>
          <a:prstGeom prst="rect">
            <a:avLst/>
          </a:prstGeom>
          <a:noFill/>
          <a:ln>
            <a:noFill/>
          </a:ln>
        </p:spPr>
      </p:pic>
      <p:pic>
        <p:nvPicPr>
          <p:cNvPr id="9" name="Kép 8" descr="Download"/>
          <p:cNvPicPr/>
          <p:nvPr/>
        </p:nvPicPr>
        <p:blipFill>
          <a:blip r:embed="rId6">
            <a:extLst>
              <a:ext uri="{28A0092B-C50C-407E-A947-70E740481C1C}">
                <a14:useLocalDpi xmlns:a14="http://schemas.microsoft.com/office/drawing/2010/main" val="0"/>
              </a:ext>
            </a:extLst>
          </a:blip>
          <a:srcRect/>
          <a:stretch>
            <a:fillRect/>
          </a:stretch>
        </p:blipFill>
        <p:spPr bwMode="auto">
          <a:xfrm>
            <a:off x="1058264" y="5182375"/>
            <a:ext cx="1219200" cy="847725"/>
          </a:xfrm>
          <a:prstGeom prst="rect">
            <a:avLst/>
          </a:prstGeom>
          <a:noFill/>
          <a:ln>
            <a:noFill/>
          </a:ln>
        </p:spPr>
      </p:pic>
      <p:pic>
        <p:nvPicPr>
          <p:cNvPr id="10" name="Kép 9" descr="Download"/>
          <p:cNvPicPr/>
          <p:nvPr/>
        </p:nvPicPr>
        <p:blipFill>
          <a:blip r:embed="rId7">
            <a:extLst>
              <a:ext uri="{28A0092B-C50C-407E-A947-70E740481C1C}">
                <a14:useLocalDpi xmlns:a14="http://schemas.microsoft.com/office/drawing/2010/main" val="0"/>
              </a:ext>
            </a:extLst>
          </a:blip>
          <a:srcRect/>
          <a:stretch>
            <a:fillRect/>
          </a:stretch>
        </p:blipFill>
        <p:spPr bwMode="auto">
          <a:xfrm>
            <a:off x="2303748" y="2930237"/>
            <a:ext cx="1200150" cy="1219200"/>
          </a:xfrm>
          <a:prstGeom prst="rect">
            <a:avLst/>
          </a:prstGeom>
          <a:noFill/>
          <a:ln>
            <a:noFill/>
          </a:ln>
        </p:spPr>
      </p:pic>
      <p:pic>
        <p:nvPicPr>
          <p:cNvPr id="11" name="Kép 10" descr="Download"/>
          <p:cNvPicPr/>
          <p:nvPr/>
        </p:nvPicPr>
        <p:blipFill>
          <a:blip r:embed="rId8">
            <a:extLst>
              <a:ext uri="{28A0092B-C50C-407E-A947-70E740481C1C}">
                <a14:useLocalDpi xmlns:a14="http://schemas.microsoft.com/office/drawing/2010/main" val="0"/>
              </a:ext>
            </a:extLst>
          </a:blip>
          <a:srcRect/>
          <a:stretch>
            <a:fillRect/>
          </a:stretch>
        </p:blipFill>
        <p:spPr bwMode="auto">
          <a:xfrm>
            <a:off x="1092754" y="4149437"/>
            <a:ext cx="1219200" cy="942975"/>
          </a:xfrm>
          <a:prstGeom prst="rect">
            <a:avLst/>
          </a:prstGeom>
          <a:noFill/>
          <a:ln>
            <a:noFill/>
          </a:ln>
        </p:spPr>
      </p:pic>
      <p:pic>
        <p:nvPicPr>
          <p:cNvPr id="12" name="Kép 11" descr="Royalty Free Clipart Image of a Garden Angel With a Pitcher"/>
          <p:cNvPicPr/>
          <p:nvPr/>
        </p:nvPicPr>
        <p:blipFill>
          <a:blip r:embed="rId9">
            <a:extLst>
              <a:ext uri="{28A0092B-C50C-407E-A947-70E740481C1C}">
                <a14:useLocalDpi xmlns:a14="http://schemas.microsoft.com/office/drawing/2010/main" val="0"/>
              </a:ext>
            </a:extLst>
          </a:blip>
          <a:srcRect/>
          <a:stretch>
            <a:fillRect/>
          </a:stretch>
        </p:blipFill>
        <p:spPr bwMode="auto">
          <a:xfrm>
            <a:off x="179512" y="264681"/>
            <a:ext cx="1219200" cy="1009650"/>
          </a:xfrm>
          <a:prstGeom prst="rect">
            <a:avLst/>
          </a:prstGeom>
          <a:blipFill>
            <a:blip r:embed="rId2"/>
            <a:tile tx="0" ty="0" sx="100000" sy="100000" flip="none" algn="tl"/>
          </a:blipFill>
          <a:ln>
            <a:solidFill>
              <a:schemeClr val="bg1"/>
            </a:solidFill>
          </a:ln>
        </p:spPr>
      </p:pic>
      <p:sp>
        <p:nvSpPr>
          <p:cNvPr id="13" name="Téglalap 12"/>
          <p:cNvSpPr/>
          <p:nvPr/>
        </p:nvSpPr>
        <p:spPr>
          <a:xfrm>
            <a:off x="789112" y="1052736"/>
            <a:ext cx="3672408" cy="644039"/>
          </a:xfrm>
          <a:prstGeom prst="rect">
            <a:avLst/>
          </a:prstGeom>
          <a:blipFill>
            <a:blip r:embed="rId2"/>
            <a:tile tx="0" ty="0" sx="100000" sy="100000" flip="none" algn="tl"/>
          </a:bli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hu-HU" sz="2800" dirty="0" smtClean="0">
                <a:solidFill>
                  <a:schemeClr val="accent2">
                    <a:lumMod val="50000"/>
                  </a:schemeClr>
                </a:solidFill>
                <a:latin typeface="Comic Sans MS" pitchFamily="66" charset="0"/>
              </a:rPr>
              <a:t>THE SCHOOL CAFE</a:t>
            </a:r>
            <a:endParaRPr lang="hu-HU" sz="2800" dirty="0">
              <a:solidFill>
                <a:schemeClr val="accent2">
                  <a:lumMod val="50000"/>
                </a:schemeClr>
              </a:solidFill>
              <a:latin typeface="Comic Sans MS" pitchFamily="66" charset="0"/>
            </a:endParaRPr>
          </a:p>
        </p:txBody>
      </p:sp>
      <p:pic>
        <p:nvPicPr>
          <p:cNvPr id="14" name="Kép 13" descr="Realistic illustration glass with water - vector"/>
          <p:cNvPicPr/>
          <p:nvPr/>
        </p:nvPicPr>
        <p:blipFill>
          <a:blip r:embed="rId10">
            <a:extLst>
              <a:ext uri="{28A0092B-C50C-407E-A947-70E740481C1C}">
                <a14:useLocalDpi xmlns:a14="http://schemas.microsoft.com/office/drawing/2010/main" val="0"/>
              </a:ext>
            </a:extLst>
          </a:blip>
          <a:srcRect/>
          <a:stretch>
            <a:fillRect/>
          </a:stretch>
        </p:blipFill>
        <p:spPr bwMode="auto">
          <a:xfrm>
            <a:off x="2417409" y="4156363"/>
            <a:ext cx="897632" cy="1108363"/>
          </a:xfrm>
          <a:prstGeom prst="rect">
            <a:avLst/>
          </a:prstGeom>
          <a:noFill/>
          <a:ln>
            <a:noFill/>
          </a:ln>
        </p:spPr>
      </p:pic>
      <p:pic>
        <p:nvPicPr>
          <p:cNvPr id="15" name="Kép 14" descr="Download"/>
          <p:cNvPicPr/>
          <p:nvPr/>
        </p:nvPicPr>
        <p:blipFill>
          <a:blip r:embed="rId11">
            <a:extLst>
              <a:ext uri="{28A0092B-C50C-407E-A947-70E740481C1C}">
                <a14:useLocalDpi xmlns:a14="http://schemas.microsoft.com/office/drawing/2010/main" val="0"/>
              </a:ext>
            </a:extLst>
          </a:blip>
          <a:srcRect/>
          <a:stretch>
            <a:fillRect/>
          </a:stretch>
        </p:blipFill>
        <p:spPr bwMode="auto">
          <a:xfrm>
            <a:off x="2740287" y="5326775"/>
            <a:ext cx="1219200" cy="558924"/>
          </a:xfrm>
          <a:prstGeom prst="rect">
            <a:avLst/>
          </a:prstGeom>
          <a:noFill/>
          <a:ln>
            <a:noFill/>
          </a:ln>
        </p:spPr>
      </p:pic>
      <p:pic>
        <p:nvPicPr>
          <p:cNvPr id="16" name="Kép 15" descr="Download"/>
          <p:cNvPicPr/>
          <p:nvPr/>
        </p:nvPicPr>
        <p:blipFill>
          <a:blip r:embed="rId12">
            <a:extLst>
              <a:ext uri="{28A0092B-C50C-407E-A947-70E740481C1C}">
                <a14:useLocalDpi xmlns:a14="http://schemas.microsoft.com/office/drawing/2010/main" val="0"/>
              </a:ext>
            </a:extLst>
          </a:blip>
          <a:srcRect/>
          <a:stretch>
            <a:fillRect/>
          </a:stretch>
        </p:blipFill>
        <p:spPr bwMode="auto">
          <a:xfrm>
            <a:off x="3363741" y="3873212"/>
            <a:ext cx="657225" cy="1219200"/>
          </a:xfrm>
          <a:prstGeom prst="rect">
            <a:avLst/>
          </a:prstGeom>
          <a:noFill/>
          <a:ln>
            <a:noFill/>
          </a:ln>
        </p:spPr>
      </p:pic>
      <p:sp>
        <p:nvSpPr>
          <p:cNvPr id="17" name="Téglalap 16"/>
          <p:cNvSpPr/>
          <p:nvPr/>
        </p:nvSpPr>
        <p:spPr>
          <a:xfrm>
            <a:off x="4788024" y="319812"/>
            <a:ext cx="3672408" cy="1110074"/>
          </a:xfrm>
          <a:prstGeom prst="rect">
            <a:avLst/>
          </a:prstGeom>
          <a:blipFill>
            <a:blip r:embed="rId2"/>
            <a:tile tx="0" ty="0" sx="100000" sy="100000" flip="none" algn="tl"/>
          </a:bli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dirty="0" smtClean="0">
                <a:solidFill>
                  <a:schemeClr val="accent2">
                    <a:lumMod val="50000"/>
                  </a:schemeClr>
                </a:solidFill>
                <a:latin typeface="Comic Sans MS" pitchFamily="66" charset="0"/>
              </a:rPr>
              <a:t>Work with your pair. Make a dialogue. Use the menu.</a:t>
            </a:r>
            <a:endParaRPr lang="en-GB" sz="2000" dirty="0">
              <a:solidFill>
                <a:schemeClr val="accent2">
                  <a:lumMod val="50000"/>
                </a:schemeClr>
              </a:solidFill>
              <a:latin typeface="Comic Sans MS" pitchFamily="66" charset="0"/>
            </a:endParaRPr>
          </a:p>
        </p:txBody>
      </p:sp>
      <p:sp>
        <p:nvSpPr>
          <p:cNvPr id="18" name="Akciógomb: Tovább vagy Következő 17">
            <a:hlinkClick r:id="" action="ppaction://hlinkshowjump?jump=nextslide" highlightClick="1"/>
          </p:cNvPr>
          <p:cNvSpPr/>
          <p:nvPr/>
        </p:nvSpPr>
        <p:spPr>
          <a:xfrm>
            <a:off x="7939224" y="5606237"/>
            <a:ext cx="1042416" cy="1042416"/>
          </a:xfrm>
          <a:prstGeom prst="actionButtonForwardNext">
            <a:avLst/>
          </a:prstGeom>
          <a:blipFill>
            <a:blip r:embed="rId2"/>
            <a:tile tx="0" ty="0" sx="100000" sy="100000" flip="none" algn="tl"/>
          </a:blipFill>
          <a:ln>
            <a:solidFill>
              <a:srgbClr val="2A1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3620888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theme/theme1.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346</TotalTime>
  <Words>405</Words>
  <Application>Microsoft Office PowerPoint</Application>
  <PresentationFormat>Diavetítés a képernyőre (4:3 oldalarány)</PresentationFormat>
  <Paragraphs>140</Paragraphs>
  <Slides>7</Slides>
  <Notes>0</Notes>
  <HiddenSlides>0</HiddenSlides>
  <MMClips>0</MMClips>
  <ScaleCrop>false</ScaleCrop>
  <HeadingPairs>
    <vt:vector size="4" baseType="variant">
      <vt:variant>
        <vt:lpstr>Téma</vt:lpstr>
      </vt:variant>
      <vt:variant>
        <vt:i4>1</vt:i4>
      </vt:variant>
      <vt:variant>
        <vt:lpstr>Diacímek</vt:lpstr>
      </vt:variant>
      <vt:variant>
        <vt:i4>7</vt:i4>
      </vt:variant>
    </vt:vector>
  </HeadingPairs>
  <TitlesOfParts>
    <vt:vector size="8" baseType="lpstr">
      <vt:lpstr>Office-téma</vt:lpstr>
      <vt:lpstr>PowerPoint bemutató</vt:lpstr>
      <vt:lpstr>PowerPoint bemutató</vt:lpstr>
      <vt:lpstr>PowerPoint bemutató</vt:lpstr>
      <vt:lpstr>PowerPoint bemutató</vt:lpstr>
      <vt:lpstr>PowerPoint bemutató</vt:lpstr>
      <vt:lpstr>PowerPoint bemutató</vt:lpstr>
      <vt:lpstr>PowerPoint bemutató</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bemutató</dc:title>
  <dc:creator>Dóri</dc:creator>
  <cp:lastModifiedBy>Dóri</cp:lastModifiedBy>
  <cp:revision>31</cp:revision>
  <dcterms:created xsi:type="dcterms:W3CDTF">2011-07-20T14:04:56Z</dcterms:created>
  <dcterms:modified xsi:type="dcterms:W3CDTF">2011-07-21T16:56:55Z</dcterms:modified>
</cp:coreProperties>
</file>