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CC"/>
    <a:srgbClr val="CC0000"/>
    <a:srgbClr val="FF0066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55441-E9AB-4674-B8DC-E671DFC6C98A}" type="datetimeFigureOut">
              <a:rPr lang="es-ES" smtClean="0"/>
              <a:t>22/03/2020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9D0A0-BBBF-431C-BDA6-D40180A2E5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6800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55441-E9AB-4674-B8DC-E671DFC6C98A}" type="datetimeFigureOut">
              <a:rPr lang="es-ES" smtClean="0"/>
              <a:t>22/03/2020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9D0A0-BBBF-431C-BDA6-D40180A2E5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588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55441-E9AB-4674-B8DC-E671DFC6C98A}" type="datetimeFigureOut">
              <a:rPr lang="es-ES" smtClean="0"/>
              <a:t>22/03/2020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9D0A0-BBBF-431C-BDA6-D40180A2E5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723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55441-E9AB-4674-B8DC-E671DFC6C98A}" type="datetimeFigureOut">
              <a:rPr lang="es-ES" smtClean="0"/>
              <a:t>22/03/2020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9D0A0-BBBF-431C-BDA6-D40180A2E5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453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55441-E9AB-4674-B8DC-E671DFC6C98A}" type="datetimeFigureOut">
              <a:rPr lang="es-ES" smtClean="0"/>
              <a:t>22/03/2020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9D0A0-BBBF-431C-BDA6-D40180A2E5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063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55441-E9AB-4674-B8DC-E671DFC6C98A}" type="datetimeFigureOut">
              <a:rPr lang="es-ES" smtClean="0"/>
              <a:t>22/03/2020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9D0A0-BBBF-431C-BDA6-D40180A2E5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4203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55441-E9AB-4674-B8DC-E671DFC6C98A}" type="datetimeFigureOut">
              <a:rPr lang="es-ES" smtClean="0"/>
              <a:t>22/03/2020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9D0A0-BBBF-431C-BDA6-D40180A2E5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0465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55441-E9AB-4674-B8DC-E671DFC6C98A}" type="datetimeFigureOut">
              <a:rPr lang="es-ES" smtClean="0"/>
              <a:t>22/03/2020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9D0A0-BBBF-431C-BDA6-D40180A2E5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6442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55441-E9AB-4674-B8DC-E671DFC6C98A}" type="datetimeFigureOut">
              <a:rPr lang="es-ES" smtClean="0"/>
              <a:t>22/03/2020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9D0A0-BBBF-431C-BDA6-D40180A2E5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759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55441-E9AB-4674-B8DC-E671DFC6C98A}" type="datetimeFigureOut">
              <a:rPr lang="es-ES" smtClean="0"/>
              <a:t>22/03/2020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9D0A0-BBBF-431C-BDA6-D40180A2E5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268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55441-E9AB-4674-B8DC-E671DFC6C98A}" type="datetimeFigureOut">
              <a:rPr lang="es-ES" smtClean="0"/>
              <a:t>22/03/2020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9D0A0-BBBF-431C-BDA6-D40180A2E5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725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155441-E9AB-4674-B8DC-E671DFC6C98A}" type="datetimeFigureOut">
              <a:rPr lang="es-ES" smtClean="0"/>
              <a:t>22/03/2020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49D0A0-BBBF-431C-BDA6-D40180A2E5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0632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wmf"/><Relationship Id="rId5" Type="http://schemas.openxmlformats.org/officeDocument/2006/relationships/image" Target="../media/image85.png"/><Relationship Id="rId4" Type="http://schemas.openxmlformats.org/officeDocument/2006/relationships/image" Target="../media/image84.png"/><Relationship Id="rId9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10" Type="http://schemas.openxmlformats.org/officeDocument/2006/relationships/image" Target="../media/image28.png"/><Relationship Id="rId4" Type="http://schemas.openxmlformats.org/officeDocument/2006/relationships/image" Target="../media/image90.png"/><Relationship Id="rId9" Type="http://schemas.microsoft.com/office/2007/relationships/hdphoto" Target="../media/hdphoto18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12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8.png"/><Relationship Id="rId11" Type="http://schemas.openxmlformats.org/officeDocument/2006/relationships/image" Target="../media/image103.png"/><Relationship Id="rId5" Type="http://schemas.openxmlformats.org/officeDocument/2006/relationships/image" Target="../media/image97.png"/><Relationship Id="rId10" Type="http://schemas.openxmlformats.org/officeDocument/2006/relationships/image" Target="../media/image102.png"/><Relationship Id="rId4" Type="http://schemas.openxmlformats.org/officeDocument/2006/relationships/image" Target="../media/image96.png"/><Relationship Id="rId9" Type="http://schemas.openxmlformats.org/officeDocument/2006/relationships/image" Target="../media/image101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13" Type="http://schemas.openxmlformats.org/officeDocument/2006/relationships/image" Target="../media/image112.png"/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12" Type="http://schemas.openxmlformats.org/officeDocument/2006/relationships/image" Target="../media/image1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7.png"/><Relationship Id="rId11" Type="http://schemas.openxmlformats.org/officeDocument/2006/relationships/image" Target="../media/image110.png"/><Relationship Id="rId5" Type="http://schemas.openxmlformats.org/officeDocument/2006/relationships/image" Target="../media/image106.png"/><Relationship Id="rId10" Type="http://schemas.microsoft.com/office/2007/relationships/hdphoto" Target="../media/hdphoto20.wdp"/><Relationship Id="rId4" Type="http://schemas.openxmlformats.org/officeDocument/2006/relationships/image" Target="../media/image105.png"/><Relationship Id="rId9" Type="http://schemas.openxmlformats.org/officeDocument/2006/relationships/image" Target="../media/image109.png"/><Relationship Id="rId1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78.png"/><Relationship Id="rId3" Type="http://schemas.openxmlformats.org/officeDocument/2006/relationships/image" Target="../media/image28.png"/><Relationship Id="rId7" Type="http://schemas.openxmlformats.org/officeDocument/2006/relationships/image" Target="../media/image38.png"/><Relationship Id="rId12" Type="http://schemas.openxmlformats.org/officeDocument/2006/relationships/image" Target="../media/image68.png"/><Relationship Id="rId2" Type="http://schemas.openxmlformats.org/officeDocument/2006/relationships/image" Target="../media/image5.png"/><Relationship Id="rId16" Type="http://schemas.openxmlformats.org/officeDocument/2006/relationships/image" Target="../media/image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65.png"/><Relationship Id="rId5" Type="http://schemas.openxmlformats.org/officeDocument/2006/relationships/image" Target="../media/image10.png"/><Relationship Id="rId15" Type="http://schemas.microsoft.com/office/2007/relationships/hdphoto" Target="../media/hdphoto21.wdp"/><Relationship Id="rId10" Type="http://schemas.microsoft.com/office/2007/relationships/hdphoto" Target="../media/hdphoto10.wdp"/><Relationship Id="rId4" Type="http://schemas.openxmlformats.org/officeDocument/2006/relationships/image" Target="../media/image7.jpeg"/><Relationship Id="rId9" Type="http://schemas.openxmlformats.org/officeDocument/2006/relationships/image" Target="../media/image51.png"/><Relationship Id="rId14" Type="http://schemas.openxmlformats.org/officeDocument/2006/relationships/image" Target="../media/image11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78.png"/><Relationship Id="rId3" Type="http://schemas.openxmlformats.org/officeDocument/2006/relationships/image" Target="../media/image28.png"/><Relationship Id="rId7" Type="http://schemas.openxmlformats.org/officeDocument/2006/relationships/image" Target="../media/image38.png"/><Relationship Id="rId12" Type="http://schemas.openxmlformats.org/officeDocument/2006/relationships/image" Target="../media/image68.png"/><Relationship Id="rId2" Type="http://schemas.openxmlformats.org/officeDocument/2006/relationships/image" Target="../media/image5.png"/><Relationship Id="rId16" Type="http://schemas.openxmlformats.org/officeDocument/2006/relationships/image" Target="../media/image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65.png"/><Relationship Id="rId5" Type="http://schemas.openxmlformats.org/officeDocument/2006/relationships/image" Target="../media/image10.png"/><Relationship Id="rId15" Type="http://schemas.microsoft.com/office/2007/relationships/hdphoto" Target="../media/hdphoto21.wdp"/><Relationship Id="rId10" Type="http://schemas.microsoft.com/office/2007/relationships/hdphoto" Target="../media/hdphoto10.wdp"/><Relationship Id="rId4" Type="http://schemas.openxmlformats.org/officeDocument/2006/relationships/image" Target="../media/image7.jpeg"/><Relationship Id="rId9" Type="http://schemas.openxmlformats.org/officeDocument/2006/relationships/image" Target="../media/image51.png"/><Relationship Id="rId14" Type="http://schemas.openxmlformats.org/officeDocument/2006/relationships/image" Target="../media/image11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78.png"/><Relationship Id="rId3" Type="http://schemas.openxmlformats.org/officeDocument/2006/relationships/image" Target="../media/image28.png"/><Relationship Id="rId7" Type="http://schemas.openxmlformats.org/officeDocument/2006/relationships/image" Target="../media/image38.png"/><Relationship Id="rId12" Type="http://schemas.openxmlformats.org/officeDocument/2006/relationships/image" Target="../media/image68.png"/><Relationship Id="rId2" Type="http://schemas.openxmlformats.org/officeDocument/2006/relationships/image" Target="../media/image5.png"/><Relationship Id="rId16" Type="http://schemas.openxmlformats.org/officeDocument/2006/relationships/image" Target="../media/image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65.png"/><Relationship Id="rId5" Type="http://schemas.openxmlformats.org/officeDocument/2006/relationships/image" Target="../media/image10.png"/><Relationship Id="rId15" Type="http://schemas.microsoft.com/office/2007/relationships/hdphoto" Target="../media/hdphoto21.wdp"/><Relationship Id="rId10" Type="http://schemas.microsoft.com/office/2007/relationships/hdphoto" Target="../media/hdphoto10.wdp"/><Relationship Id="rId4" Type="http://schemas.openxmlformats.org/officeDocument/2006/relationships/image" Target="../media/image7.jpeg"/><Relationship Id="rId9" Type="http://schemas.openxmlformats.org/officeDocument/2006/relationships/image" Target="../media/image51.png"/><Relationship Id="rId14" Type="http://schemas.openxmlformats.org/officeDocument/2006/relationships/image" Target="../media/image11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78.png"/><Relationship Id="rId3" Type="http://schemas.openxmlformats.org/officeDocument/2006/relationships/image" Target="../media/image28.png"/><Relationship Id="rId7" Type="http://schemas.openxmlformats.org/officeDocument/2006/relationships/image" Target="../media/image38.png"/><Relationship Id="rId12" Type="http://schemas.openxmlformats.org/officeDocument/2006/relationships/image" Target="../media/image68.png"/><Relationship Id="rId2" Type="http://schemas.openxmlformats.org/officeDocument/2006/relationships/image" Target="../media/image5.png"/><Relationship Id="rId16" Type="http://schemas.openxmlformats.org/officeDocument/2006/relationships/image" Target="../media/image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65.png"/><Relationship Id="rId5" Type="http://schemas.openxmlformats.org/officeDocument/2006/relationships/image" Target="../media/image10.png"/><Relationship Id="rId15" Type="http://schemas.microsoft.com/office/2007/relationships/hdphoto" Target="../media/hdphoto21.wdp"/><Relationship Id="rId10" Type="http://schemas.microsoft.com/office/2007/relationships/hdphoto" Target="../media/hdphoto10.wdp"/><Relationship Id="rId4" Type="http://schemas.openxmlformats.org/officeDocument/2006/relationships/image" Target="../media/image7.jpeg"/><Relationship Id="rId9" Type="http://schemas.openxmlformats.org/officeDocument/2006/relationships/image" Target="../media/image51.png"/><Relationship Id="rId14" Type="http://schemas.openxmlformats.org/officeDocument/2006/relationships/image" Target="../media/image11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78.png"/><Relationship Id="rId3" Type="http://schemas.openxmlformats.org/officeDocument/2006/relationships/image" Target="../media/image28.png"/><Relationship Id="rId7" Type="http://schemas.openxmlformats.org/officeDocument/2006/relationships/image" Target="../media/image38.png"/><Relationship Id="rId12" Type="http://schemas.openxmlformats.org/officeDocument/2006/relationships/image" Target="../media/image68.png"/><Relationship Id="rId2" Type="http://schemas.openxmlformats.org/officeDocument/2006/relationships/image" Target="../media/image5.png"/><Relationship Id="rId16" Type="http://schemas.openxmlformats.org/officeDocument/2006/relationships/image" Target="../media/image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65.png"/><Relationship Id="rId5" Type="http://schemas.openxmlformats.org/officeDocument/2006/relationships/image" Target="../media/image10.png"/><Relationship Id="rId15" Type="http://schemas.microsoft.com/office/2007/relationships/hdphoto" Target="../media/hdphoto21.wdp"/><Relationship Id="rId10" Type="http://schemas.microsoft.com/office/2007/relationships/hdphoto" Target="../media/hdphoto10.wdp"/><Relationship Id="rId4" Type="http://schemas.openxmlformats.org/officeDocument/2006/relationships/image" Target="../media/image7.jpeg"/><Relationship Id="rId9" Type="http://schemas.openxmlformats.org/officeDocument/2006/relationships/image" Target="../media/image51.png"/><Relationship Id="rId14" Type="http://schemas.openxmlformats.org/officeDocument/2006/relationships/image" Target="../media/image11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78.png"/><Relationship Id="rId3" Type="http://schemas.openxmlformats.org/officeDocument/2006/relationships/image" Target="../media/image28.png"/><Relationship Id="rId7" Type="http://schemas.openxmlformats.org/officeDocument/2006/relationships/image" Target="../media/image38.png"/><Relationship Id="rId12" Type="http://schemas.openxmlformats.org/officeDocument/2006/relationships/image" Target="../media/image68.png"/><Relationship Id="rId2" Type="http://schemas.openxmlformats.org/officeDocument/2006/relationships/image" Target="../media/image5.png"/><Relationship Id="rId16" Type="http://schemas.openxmlformats.org/officeDocument/2006/relationships/image" Target="../media/image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65.png"/><Relationship Id="rId5" Type="http://schemas.openxmlformats.org/officeDocument/2006/relationships/image" Target="../media/image10.png"/><Relationship Id="rId15" Type="http://schemas.microsoft.com/office/2007/relationships/hdphoto" Target="../media/hdphoto21.wdp"/><Relationship Id="rId10" Type="http://schemas.microsoft.com/office/2007/relationships/hdphoto" Target="../media/hdphoto10.wdp"/><Relationship Id="rId4" Type="http://schemas.openxmlformats.org/officeDocument/2006/relationships/image" Target="../media/image7.jpeg"/><Relationship Id="rId9" Type="http://schemas.openxmlformats.org/officeDocument/2006/relationships/image" Target="../media/image51.png"/><Relationship Id="rId14" Type="http://schemas.openxmlformats.org/officeDocument/2006/relationships/image" Target="../media/image1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jpe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78.png"/><Relationship Id="rId3" Type="http://schemas.openxmlformats.org/officeDocument/2006/relationships/image" Target="../media/image28.png"/><Relationship Id="rId7" Type="http://schemas.openxmlformats.org/officeDocument/2006/relationships/image" Target="../media/image38.png"/><Relationship Id="rId12" Type="http://schemas.openxmlformats.org/officeDocument/2006/relationships/image" Target="../media/image68.png"/><Relationship Id="rId2" Type="http://schemas.openxmlformats.org/officeDocument/2006/relationships/image" Target="../media/image5.png"/><Relationship Id="rId16" Type="http://schemas.openxmlformats.org/officeDocument/2006/relationships/image" Target="../media/image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65.png"/><Relationship Id="rId5" Type="http://schemas.openxmlformats.org/officeDocument/2006/relationships/image" Target="../media/image10.png"/><Relationship Id="rId15" Type="http://schemas.microsoft.com/office/2007/relationships/hdphoto" Target="../media/hdphoto21.wdp"/><Relationship Id="rId10" Type="http://schemas.microsoft.com/office/2007/relationships/hdphoto" Target="../media/hdphoto10.wdp"/><Relationship Id="rId4" Type="http://schemas.openxmlformats.org/officeDocument/2006/relationships/image" Target="../media/image7.jpeg"/><Relationship Id="rId9" Type="http://schemas.openxmlformats.org/officeDocument/2006/relationships/image" Target="../media/image51.png"/><Relationship Id="rId14" Type="http://schemas.openxmlformats.org/officeDocument/2006/relationships/image" Target="../media/image11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78.png"/><Relationship Id="rId3" Type="http://schemas.openxmlformats.org/officeDocument/2006/relationships/image" Target="../media/image28.png"/><Relationship Id="rId7" Type="http://schemas.openxmlformats.org/officeDocument/2006/relationships/image" Target="../media/image38.png"/><Relationship Id="rId12" Type="http://schemas.openxmlformats.org/officeDocument/2006/relationships/image" Target="../media/image68.png"/><Relationship Id="rId2" Type="http://schemas.openxmlformats.org/officeDocument/2006/relationships/image" Target="../media/image5.png"/><Relationship Id="rId16" Type="http://schemas.openxmlformats.org/officeDocument/2006/relationships/image" Target="../media/image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65.png"/><Relationship Id="rId5" Type="http://schemas.openxmlformats.org/officeDocument/2006/relationships/image" Target="../media/image10.png"/><Relationship Id="rId15" Type="http://schemas.microsoft.com/office/2007/relationships/hdphoto" Target="../media/hdphoto21.wdp"/><Relationship Id="rId10" Type="http://schemas.microsoft.com/office/2007/relationships/hdphoto" Target="../media/hdphoto10.wdp"/><Relationship Id="rId4" Type="http://schemas.openxmlformats.org/officeDocument/2006/relationships/image" Target="../media/image7.jpeg"/><Relationship Id="rId9" Type="http://schemas.openxmlformats.org/officeDocument/2006/relationships/image" Target="../media/image51.png"/><Relationship Id="rId14" Type="http://schemas.openxmlformats.org/officeDocument/2006/relationships/image" Target="../media/image11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78.png"/><Relationship Id="rId3" Type="http://schemas.openxmlformats.org/officeDocument/2006/relationships/image" Target="../media/image28.png"/><Relationship Id="rId7" Type="http://schemas.openxmlformats.org/officeDocument/2006/relationships/image" Target="../media/image38.png"/><Relationship Id="rId12" Type="http://schemas.openxmlformats.org/officeDocument/2006/relationships/image" Target="../media/image68.png"/><Relationship Id="rId2" Type="http://schemas.openxmlformats.org/officeDocument/2006/relationships/image" Target="../media/image5.png"/><Relationship Id="rId16" Type="http://schemas.openxmlformats.org/officeDocument/2006/relationships/image" Target="../media/image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65.png"/><Relationship Id="rId5" Type="http://schemas.openxmlformats.org/officeDocument/2006/relationships/image" Target="../media/image10.png"/><Relationship Id="rId15" Type="http://schemas.microsoft.com/office/2007/relationships/hdphoto" Target="../media/hdphoto21.wdp"/><Relationship Id="rId10" Type="http://schemas.microsoft.com/office/2007/relationships/hdphoto" Target="../media/hdphoto10.wdp"/><Relationship Id="rId4" Type="http://schemas.openxmlformats.org/officeDocument/2006/relationships/image" Target="../media/image7.jpeg"/><Relationship Id="rId9" Type="http://schemas.openxmlformats.org/officeDocument/2006/relationships/image" Target="../media/image51.png"/><Relationship Id="rId14" Type="http://schemas.openxmlformats.org/officeDocument/2006/relationships/image" Target="../media/image11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78.png"/><Relationship Id="rId3" Type="http://schemas.openxmlformats.org/officeDocument/2006/relationships/image" Target="../media/image28.png"/><Relationship Id="rId7" Type="http://schemas.openxmlformats.org/officeDocument/2006/relationships/image" Target="../media/image38.png"/><Relationship Id="rId12" Type="http://schemas.openxmlformats.org/officeDocument/2006/relationships/image" Target="../media/image68.png"/><Relationship Id="rId2" Type="http://schemas.openxmlformats.org/officeDocument/2006/relationships/image" Target="../media/image5.png"/><Relationship Id="rId16" Type="http://schemas.openxmlformats.org/officeDocument/2006/relationships/image" Target="../media/image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65.png"/><Relationship Id="rId5" Type="http://schemas.openxmlformats.org/officeDocument/2006/relationships/image" Target="../media/image10.png"/><Relationship Id="rId15" Type="http://schemas.microsoft.com/office/2007/relationships/hdphoto" Target="../media/hdphoto21.wdp"/><Relationship Id="rId10" Type="http://schemas.microsoft.com/office/2007/relationships/hdphoto" Target="../media/hdphoto10.wdp"/><Relationship Id="rId4" Type="http://schemas.openxmlformats.org/officeDocument/2006/relationships/image" Target="../media/image7.jpeg"/><Relationship Id="rId9" Type="http://schemas.openxmlformats.org/officeDocument/2006/relationships/image" Target="../media/image51.png"/><Relationship Id="rId14" Type="http://schemas.openxmlformats.org/officeDocument/2006/relationships/image" Target="../media/image1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7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microsoft.com/office/2007/relationships/hdphoto" Target="../media/hdphoto3.wdp"/><Relationship Id="rId5" Type="http://schemas.openxmlformats.org/officeDocument/2006/relationships/image" Target="../media/image20.png"/><Relationship Id="rId15" Type="http://schemas.openxmlformats.org/officeDocument/2006/relationships/image" Target="../media/image28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openxmlformats.org/officeDocument/2006/relationships/image" Target="../media/image29.png"/><Relationship Id="rId7" Type="http://schemas.microsoft.com/office/2007/relationships/hdphoto" Target="../media/hdphoto5.wdp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image" Target="../media/image5.png"/><Relationship Id="rId16" Type="http://schemas.openxmlformats.org/officeDocument/2006/relationships/image" Target="../media/image40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35.png"/><Relationship Id="rId5" Type="http://schemas.openxmlformats.org/officeDocument/2006/relationships/image" Target="../media/image31.png"/><Relationship Id="rId15" Type="http://schemas.openxmlformats.org/officeDocument/2006/relationships/image" Target="../media/image39.png"/><Relationship Id="rId10" Type="http://schemas.microsoft.com/office/2007/relationships/hdphoto" Target="../media/hdphoto6.wdp"/><Relationship Id="rId19" Type="http://schemas.microsoft.com/office/2007/relationships/hdphoto" Target="../media/hdphoto7.wdp"/><Relationship Id="rId4" Type="http://schemas.openxmlformats.org/officeDocument/2006/relationships/image" Target="../media/image30.png"/><Relationship Id="rId9" Type="http://schemas.openxmlformats.org/officeDocument/2006/relationships/image" Target="../media/image34.png"/><Relationship Id="rId14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3.png"/><Relationship Id="rId7" Type="http://schemas.microsoft.com/office/2007/relationships/hdphoto" Target="../media/hdphoto9.wdp"/><Relationship Id="rId12" Type="http://schemas.openxmlformats.org/officeDocument/2006/relationships/image" Target="../media/image5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11" Type="http://schemas.openxmlformats.org/officeDocument/2006/relationships/image" Target="../media/image49.png"/><Relationship Id="rId5" Type="http://schemas.openxmlformats.org/officeDocument/2006/relationships/image" Target="../media/image44.png"/><Relationship Id="rId10" Type="http://schemas.openxmlformats.org/officeDocument/2006/relationships/image" Target="../media/image48.png"/><Relationship Id="rId4" Type="http://schemas.microsoft.com/office/2007/relationships/hdphoto" Target="../media/hdphoto8.wdp"/><Relationship Id="rId9" Type="http://schemas.openxmlformats.org/officeDocument/2006/relationships/image" Target="../media/image47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13" Type="http://schemas.openxmlformats.org/officeDocument/2006/relationships/image" Target="../media/image58.png"/><Relationship Id="rId3" Type="http://schemas.openxmlformats.org/officeDocument/2006/relationships/image" Target="../media/image51.png"/><Relationship Id="rId7" Type="http://schemas.openxmlformats.org/officeDocument/2006/relationships/image" Target="../media/image53.png"/><Relationship Id="rId12" Type="http://schemas.openxmlformats.org/officeDocument/2006/relationships/image" Target="../media/image5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1.wdp"/><Relationship Id="rId11" Type="http://schemas.openxmlformats.org/officeDocument/2006/relationships/image" Target="../media/image56.png"/><Relationship Id="rId5" Type="http://schemas.openxmlformats.org/officeDocument/2006/relationships/image" Target="../media/image52.png"/><Relationship Id="rId15" Type="http://schemas.microsoft.com/office/2007/relationships/hdphoto" Target="../media/hdphoto8.wdp"/><Relationship Id="rId10" Type="http://schemas.openxmlformats.org/officeDocument/2006/relationships/image" Target="../media/image55.png"/><Relationship Id="rId4" Type="http://schemas.microsoft.com/office/2007/relationships/hdphoto" Target="../media/hdphoto10.wdp"/><Relationship Id="rId9" Type="http://schemas.openxmlformats.org/officeDocument/2006/relationships/image" Target="../media/image54.png"/><Relationship Id="rId14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9.png"/><Relationship Id="rId7" Type="http://schemas.openxmlformats.org/officeDocument/2006/relationships/image" Target="../media/image62.png"/><Relationship Id="rId12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microsoft.com/office/2007/relationships/hdphoto" Target="../media/hdphoto13.wdp"/><Relationship Id="rId9" Type="http://schemas.openxmlformats.org/officeDocument/2006/relationships/image" Target="../media/image64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12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11" Type="http://schemas.openxmlformats.org/officeDocument/2006/relationships/image" Target="../media/image73.png"/><Relationship Id="rId5" Type="http://schemas.openxmlformats.org/officeDocument/2006/relationships/image" Target="../media/image69.png"/><Relationship Id="rId10" Type="http://schemas.openxmlformats.org/officeDocument/2006/relationships/image" Target="../media/image52.png"/><Relationship Id="rId4" Type="http://schemas.openxmlformats.org/officeDocument/2006/relationships/image" Target="../media/image68.png"/><Relationship Id="rId9" Type="http://schemas.openxmlformats.org/officeDocument/2006/relationships/image" Target="../media/image7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microsoft.com/office/2007/relationships/hdphoto" Target="../media/hdphoto16.wdp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12" Type="http://schemas.openxmlformats.org/officeDocument/2006/relationships/image" Target="../media/image81.png"/><Relationship Id="rId2" Type="http://schemas.openxmlformats.org/officeDocument/2006/relationships/image" Target="../media/image5.png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png"/><Relationship Id="rId11" Type="http://schemas.microsoft.com/office/2007/relationships/hdphoto" Target="../media/hdphoto15.wdp"/><Relationship Id="rId5" Type="http://schemas.openxmlformats.org/officeDocument/2006/relationships/image" Target="../media/image76.png"/><Relationship Id="rId15" Type="http://schemas.microsoft.com/office/2007/relationships/hdphoto" Target="../media/hdphoto17.wdp"/><Relationship Id="rId10" Type="http://schemas.openxmlformats.org/officeDocument/2006/relationships/image" Target="../media/image80.png"/><Relationship Id="rId4" Type="http://schemas.openxmlformats.org/officeDocument/2006/relationships/image" Target="../media/image75.png"/><Relationship Id="rId9" Type="http://schemas.microsoft.com/office/2007/relationships/hdphoto" Target="../media/hdphoto14.wdp"/><Relationship Id="rId14" Type="http://schemas.openxmlformats.org/officeDocument/2006/relationships/image" Target="../media/image8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63 Imagen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22" t="4133" r="2743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18 Botón de acción: Hacia delante o Siguiente">
            <a:hlinkClick r:id="" action="ppaction://hlinkshowjump?jump=nextslide" highlightClick="1"/>
          </p:cNvPr>
          <p:cNvSpPr/>
          <p:nvPr/>
        </p:nvSpPr>
        <p:spPr>
          <a:xfrm>
            <a:off x="8243888" y="6381750"/>
            <a:ext cx="649287" cy="360363"/>
          </a:xfrm>
          <a:prstGeom prst="actionButtonForwardNex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23728" y="2787754"/>
            <a:ext cx="1512167" cy="3808611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36" y="1052736"/>
            <a:ext cx="7857095" cy="78631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660232" y="5229200"/>
            <a:ext cx="1908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372200" y="5085184"/>
            <a:ext cx="230425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127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7086" r="2418" b="8116"/>
          <a:stretch/>
        </p:blipFill>
        <p:spPr>
          <a:xfrm>
            <a:off x="249382" y="3914977"/>
            <a:ext cx="8672946" cy="2386083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3738" r="2418" b="7672"/>
          <a:stretch/>
        </p:blipFill>
        <p:spPr>
          <a:xfrm>
            <a:off x="249382" y="1268759"/>
            <a:ext cx="8672946" cy="2646217"/>
          </a:xfrm>
          <a:prstGeom prst="rect">
            <a:avLst/>
          </a:prstGeom>
        </p:spPr>
      </p:pic>
      <p:sp>
        <p:nvSpPr>
          <p:cNvPr id="19" name="18 Botón de acción: Hacia delante o Siguiente">
            <a:hlinkClick r:id="" action="ppaction://hlinkshowjump?jump=nextslide" highlightClick="1"/>
          </p:cNvPr>
          <p:cNvSpPr/>
          <p:nvPr/>
        </p:nvSpPr>
        <p:spPr>
          <a:xfrm>
            <a:off x="8243888" y="6381750"/>
            <a:ext cx="649287" cy="360363"/>
          </a:xfrm>
          <a:prstGeom prst="actionButtonForwardNext">
            <a:avLst/>
          </a:prstGeom>
          <a:solidFill>
            <a:srgbClr val="FFC0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0" name="5 CuadroTexto"/>
          <p:cNvSpPr txBox="1">
            <a:spLocks noChangeArrowheads="1"/>
          </p:cNvSpPr>
          <p:nvPr/>
        </p:nvSpPr>
        <p:spPr bwMode="auto">
          <a:xfrm>
            <a:off x="1908175" y="6373068"/>
            <a:ext cx="5138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_tradnl" altLang="es-ES" b="1" dirty="0" err="1">
                <a:solidFill>
                  <a:srgbClr val="FFFF00"/>
                </a:solidFill>
              </a:rPr>
              <a:t>Click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on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the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pictures</a:t>
            </a:r>
            <a:r>
              <a:rPr lang="es-ES_tradnl" altLang="es-ES" b="1" dirty="0">
                <a:solidFill>
                  <a:srgbClr val="FFFF00"/>
                </a:solidFill>
              </a:rPr>
              <a:t> to show </a:t>
            </a:r>
            <a:r>
              <a:rPr lang="es-ES_tradnl" altLang="es-ES" b="1" dirty="0" err="1">
                <a:solidFill>
                  <a:srgbClr val="FFFF00"/>
                </a:solidFill>
              </a:rPr>
              <a:t>the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words</a:t>
            </a:r>
            <a:endParaRPr lang="es-ES" altLang="es-ES" b="1" dirty="0">
              <a:solidFill>
                <a:srgbClr val="FFFF00"/>
              </a:solidFill>
            </a:endParaRPr>
          </a:p>
        </p:txBody>
      </p:sp>
      <p:sp>
        <p:nvSpPr>
          <p:cNvPr id="28" name="27 Botón de acción: Hacia atrás o Anterior">
            <a:hlinkClick r:id="" action="ppaction://hlinkshowjump?jump=previousslide" highlightClick="1"/>
          </p:cNvPr>
          <p:cNvSpPr/>
          <p:nvPr/>
        </p:nvSpPr>
        <p:spPr>
          <a:xfrm>
            <a:off x="250825" y="6381750"/>
            <a:ext cx="649288" cy="360363"/>
          </a:xfrm>
          <a:prstGeom prst="actionButtonBackPrevious">
            <a:avLst/>
          </a:prstGeom>
          <a:solidFill>
            <a:srgbClr val="FFC0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6081935" y="3060409"/>
            <a:ext cx="2159000" cy="49371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hamburger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24" name="Text Box 12"/>
          <p:cNvSpPr txBox="1">
            <a:spLocks noChangeArrowheads="1"/>
          </p:cNvSpPr>
          <p:nvPr/>
        </p:nvSpPr>
        <p:spPr bwMode="auto">
          <a:xfrm>
            <a:off x="6444208" y="5517232"/>
            <a:ext cx="1584325" cy="48895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sandwich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25" name="Text Box 13"/>
          <p:cNvSpPr txBox="1">
            <a:spLocks noChangeArrowheads="1"/>
          </p:cNvSpPr>
          <p:nvPr/>
        </p:nvSpPr>
        <p:spPr bwMode="auto">
          <a:xfrm>
            <a:off x="3809598" y="5474202"/>
            <a:ext cx="1635157" cy="48895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smtClean="0">
                <a:latin typeface="Comic Sans MS" pitchFamily="66" charset="0"/>
              </a:rPr>
              <a:t>pizza</a:t>
            </a:r>
          </a:p>
        </p:txBody>
      </p:sp>
      <p:sp>
        <p:nvSpPr>
          <p:cNvPr id="26" name="Text Box 99"/>
          <p:cNvSpPr txBox="1">
            <a:spLocks noChangeArrowheads="1"/>
          </p:cNvSpPr>
          <p:nvPr/>
        </p:nvSpPr>
        <p:spPr bwMode="auto">
          <a:xfrm>
            <a:off x="1046882" y="3080891"/>
            <a:ext cx="2012950" cy="49212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>
                <a:latin typeface="Comic Sans MS" pitchFamily="66" charset="0"/>
              </a:rPr>
              <a:t>c</a:t>
            </a:r>
            <a:r>
              <a:rPr lang="es-ES" sz="2600" b="1" dirty="0" err="1" smtClean="0">
                <a:latin typeface="Comic Sans MS" pitchFamily="66" charset="0"/>
              </a:rPr>
              <a:t>andy</a:t>
            </a:r>
            <a:r>
              <a:rPr lang="es-ES" sz="2600" b="1" dirty="0" smtClean="0">
                <a:latin typeface="Comic Sans MS" pitchFamily="66" charset="0"/>
              </a:rPr>
              <a:t> bar</a:t>
            </a:r>
          </a:p>
        </p:txBody>
      </p:sp>
      <p:sp>
        <p:nvSpPr>
          <p:cNvPr id="27" name="Text Box 12"/>
          <p:cNvSpPr txBox="1">
            <a:spLocks noChangeArrowheads="1"/>
          </p:cNvSpPr>
          <p:nvPr/>
        </p:nvSpPr>
        <p:spPr bwMode="auto">
          <a:xfrm>
            <a:off x="1075172" y="5529163"/>
            <a:ext cx="1584325" cy="49212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>
                <a:latin typeface="Comic Sans MS" pitchFamily="66" charset="0"/>
              </a:rPr>
              <a:t>h</a:t>
            </a:r>
            <a:r>
              <a:rPr lang="es-ES" sz="2600" b="1" dirty="0" err="1" smtClean="0">
                <a:latin typeface="Comic Sans MS" pitchFamily="66" charset="0"/>
              </a:rPr>
              <a:t>ot</a:t>
            </a:r>
            <a:r>
              <a:rPr lang="es-ES" sz="2600" b="1" dirty="0" smtClean="0">
                <a:latin typeface="Comic Sans MS" pitchFamily="66" charset="0"/>
              </a:rPr>
              <a:t> </a:t>
            </a:r>
            <a:r>
              <a:rPr lang="es-ES" sz="2600" b="1" dirty="0" err="1" smtClean="0">
                <a:latin typeface="Comic Sans MS" pitchFamily="66" charset="0"/>
              </a:rPr>
              <a:t>dog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29" name="Text Box 13"/>
          <p:cNvSpPr txBox="1">
            <a:spLocks noChangeArrowheads="1"/>
          </p:cNvSpPr>
          <p:nvPr/>
        </p:nvSpPr>
        <p:spPr bwMode="auto">
          <a:xfrm>
            <a:off x="3851920" y="3086838"/>
            <a:ext cx="1584573" cy="48895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smtClean="0">
                <a:latin typeface="Comic Sans MS" pitchFamily="66" charset="0"/>
              </a:rPr>
              <a:t>chips</a:t>
            </a:r>
          </a:p>
        </p:txBody>
      </p:sp>
      <p:pic>
        <p:nvPicPr>
          <p:cNvPr id="30" name="Picture 2" descr="https://d4z6dx8qrln4r.cloudfront.net/choice-525429b6e9ac2-defaul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8184" y="1530258"/>
            <a:ext cx="1832994" cy="1530151"/>
          </a:xfrm>
          <a:prstGeom prst="rect">
            <a:avLst/>
          </a:prstGeom>
          <a:noFill/>
          <a:effectLst>
            <a:outerShdw blurRad="76200" dist="203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http://m.img.brothersoft.com/iphone/1783/440849783_icon175x175.jpg"/>
          <p:cNvPicPr>
            <a:picLocks noChangeAspect="1" noChangeArrowheads="1"/>
          </p:cNvPicPr>
          <p:nvPr/>
        </p:nvPicPr>
        <p:blipFill rotWithShape="1">
          <a:blip r:embed="rId4"/>
          <a:srcRect t="16666" b="18540"/>
          <a:stretch/>
        </p:blipFill>
        <p:spPr bwMode="auto">
          <a:xfrm>
            <a:off x="6156176" y="4221088"/>
            <a:ext cx="2077927" cy="1346200"/>
          </a:xfrm>
          <a:prstGeom prst="rect">
            <a:avLst/>
          </a:prstGeom>
          <a:noFill/>
          <a:effectLst>
            <a:outerShdw blurRad="76200" dist="2413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http://icon.itemu.info/imc/8%20(1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3575600">
            <a:off x="1108069" y="3965408"/>
            <a:ext cx="1703387" cy="1703388"/>
          </a:xfrm>
          <a:prstGeom prst="rect">
            <a:avLst/>
          </a:prstGeom>
          <a:noFill/>
          <a:effectLst>
            <a:outerShdw blurRad="254000" dist="38100" dir="2700000" algn="tl" rotWithShape="0">
              <a:prstClr val="black">
                <a:alpha val="69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52"/>
          <p:cNvPicPr>
            <a:picLocks noChangeAspect="1" noChangeArrowheads="1"/>
          </p:cNvPicPr>
          <p:nvPr/>
        </p:nvPicPr>
        <p:blipFill rotWithShape="1">
          <a:blip r:embed="rId6"/>
          <a:srcRect l="44908"/>
          <a:stretch/>
        </p:blipFill>
        <p:spPr bwMode="auto">
          <a:xfrm rot="19100868">
            <a:off x="1238063" y="1678958"/>
            <a:ext cx="1574800" cy="155892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4" name="Picture 8" descr="https://encrypted-tbn0.gstatic.com/images?q=tbn:ANd9GcSaEZMFz4KrFjdJPkxg6DISimrKHgoq0bhaYlZbZdL9GfqDBrDw_Q"/>
          <p:cNvPicPr>
            <a:picLocks noChangeAspect="1" noChangeArrowheads="1"/>
          </p:cNvPicPr>
          <p:nvPr/>
        </p:nvPicPr>
        <p:blipFill rotWithShape="1">
          <a:blip r:embed="rId7"/>
          <a:srcRect l="13262" t="5257" r="13328" b="10021"/>
          <a:stretch/>
        </p:blipFill>
        <p:spPr bwMode="auto">
          <a:xfrm rot="20992132">
            <a:off x="3624257" y="3976520"/>
            <a:ext cx="1985963" cy="16811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0" descr="http://www.fancyicons.com/download/?id=2662&amp;t=png&amp;s=25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923928" y="1634055"/>
            <a:ext cx="1354191" cy="1355462"/>
          </a:xfrm>
          <a:prstGeom prst="rect">
            <a:avLst/>
          </a:prstGeom>
          <a:noFill/>
          <a:effectLst>
            <a:outerShdw blurRad="76200" dist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20 Rectángulo"/>
          <p:cNvSpPr/>
          <p:nvPr/>
        </p:nvSpPr>
        <p:spPr>
          <a:xfrm>
            <a:off x="0" y="1124744"/>
            <a:ext cx="9144000" cy="37691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4" descr="http://saladagalega.clipebox.com/wp-content/uploads/2013/11/toldo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2" r="8283"/>
          <a:stretch/>
        </p:blipFill>
        <p:spPr bwMode="auto">
          <a:xfrm>
            <a:off x="0" y="-99392"/>
            <a:ext cx="9144000" cy="1629650"/>
          </a:xfrm>
          <a:prstGeom prst="rect">
            <a:avLst/>
          </a:prstGeom>
          <a:noFill/>
          <a:effectLst>
            <a:outerShdw blurRad="215900" dist="38100" dir="5400000" algn="t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ectangle 4"/>
          <p:cNvSpPr txBox="1">
            <a:spLocks noChangeArrowheads="1"/>
          </p:cNvSpPr>
          <p:nvPr/>
        </p:nvSpPr>
        <p:spPr>
          <a:xfrm>
            <a:off x="1808377" y="44624"/>
            <a:ext cx="5571935" cy="580054"/>
          </a:xfrm>
          <a:prstGeom prst="rect">
            <a:avLst/>
          </a:prstGeom>
        </p:spPr>
        <p:txBody>
          <a:bodyPr anchor="ctr">
            <a:prstTxWarp prst="textFadeUp">
              <a:avLst>
                <a:gd name="adj" fmla="val 8706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es-ES" sz="5400" b="1" dirty="0" err="1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f</a:t>
            </a:r>
            <a:r>
              <a:rPr lang="es-ES" sz="5400" b="1" dirty="0" err="1" smtClean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ast</a:t>
            </a:r>
            <a:r>
              <a:rPr lang="es-ES" sz="5400" b="1" dirty="0" smtClean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 </a:t>
            </a:r>
            <a:r>
              <a:rPr lang="es-ES" sz="5400" b="1" dirty="0" err="1" smtClean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food</a:t>
            </a:r>
            <a:endParaRPr lang="es-ES" sz="5400" b="1" dirty="0">
              <a:ln w="11430"/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Ravie" panose="040408050508090206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103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23" grpId="0" animBg="1" autoUpdateAnimBg="0"/>
      <p:bldP spid="24" grpId="0" animBg="1" autoUpdateAnimBg="0"/>
      <p:bldP spid="25" grpId="0" animBg="1" autoUpdateAnimBg="0"/>
      <p:bldP spid="26" grpId="0" animBg="1" autoUpdateAnimBg="0"/>
      <p:bldP spid="27" grpId="0" animBg="1" autoUpdateAnimBg="0"/>
      <p:bldP spid="29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7086" r="2418" b="8116"/>
          <a:stretch/>
        </p:blipFill>
        <p:spPr>
          <a:xfrm>
            <a:off x="249382" y="3914977"/>
            <a:ext cx="8672946" cy="2386083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3738" r="2418" b="7672"/>
          <a:stretch/>
        </p:blipFill>
        <p:spPr>
          <a:xfrm>
            <a:off x="249382" y="1268759"/>
            <a:ext cx="8672946" cy="2646217"/>
          </a:xfrm>
          <a:prstGeom prst="rect">
            <a:avLst/>
          </a:prstGeom>
        </p:spPr>
      </p:pic>
      <p:sp>
        <p:nvSpPr>
          <p:cNvPr id="19" name="18 Botón de acción: Hacia delante o Siguiente">
            <a:hlinkClick r:id="" action="ppaction://hlinkshowjump?jump=nextslide" highlightClick="1"/>
          </p:cNvPr>
          <p:cNvSpPr/>
          <p:nvPr/>
        </p:nvSpPr>
        <p:spPr>
          <a:xfrm>
            <a:off x="8243888" y="6381750"/>
            <a:ext cx="649287" cy="360363"/>
          </a:xfrm>
          <a:prstGeom prst="actionButtonForwardNext">
            <a:avLst/>
          </a:prstGeom>
          <a:solidFill>
            <a:srgbClr val="FFC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0" name="5 CuadroTexto"/>
          <p:cNvSpPr txBox="1">
            <a:spLocks noChangeArrowheads="1"/>
          </p:cNvSpPr>
          <p:nvPr/>
        </p:nvSpPr>
        <p:spPr bwMode="auto">
          <a:xfrm>
            <a:off x="1908175" y="6373068"/>
            <a:ext cx="5138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_tradnl" altLang="es-ES" b="1" dirty="0" err="1">
                <a:solidFill>
                  <a:srgbClr val="FFFF00"/>
                </a:solidFill>
              </a:rPr>
              <a:t>Click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on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the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pictures</a:t>
            </a:r>
            <a:r>
              <a:rPr lang="es-ES_tradnl" altLang="es-ES" b="1" dirty="0">
                <a:solidFill>
                  <a:srgbClr val="FFFF00"/>
                </a:solidFill>
              </a:rPr>
              <a:t> to show </a:t>
            </a:r>
            <a:r>
              <a:rPr lang="es-ES_tradnl" altLang="es-ES" b="1" dirty="0" err="1">
                <a:solidFill>
                  <a:srgbClr val="FFFF00"/>
                </a:solidFill>
              </a:rPr>
              <a:t>the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words</a:t>
            </a:r>
            <a:endParaRPr lang="es-ES" altLang="es-ES" b="1" dirty="0">
              <a:solidFill>
                <a:srgbClr val="FFFF00"/>
              </a:solidFill>
            </a:endParaRPr>
          </a:p>
        </p:txBody>
      </p:sp>
      <p:sp>
        <p:nvSpPr>
          <p:cNvPr id="28" name="27 Botón de acción: Hacia atrás o Anterior">
            <a:hlinkClick r:id="" action="ppaction://hlinkshowjump?jump=previousslide" highlightClick="1"/>
          </p:cNvPr>
          <p:cNvSpPr/>
          <p:nvPr/>
        </p:nvSpPr>
        <p:spPr>
          <a:xfrm>
            <a:off x="250825" y="6381750"/>
            <a:ext cx="649288" cy="360363"/>
          </a:xfrm>
          <a:prstGeom prst="actionButtonBackPrevious">
            <a:avLst/>
          </a:prstGeom>
          <a:solidFill>
            <a:srgbClr val="FFC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1" name="Text Box 11"/>
          <p:cNvSpPr txBox="1">
            <a:spLocks noChangeArrowheads="1"/>
          </p:cNvSpPr>
          <p:nvPr/>
        </p:nvSpPr>
        <p:spPr bwMode="auto">
          <a:xfrm>
            <a:off x="1175061" y="3070547"/>
            <a:ext cx="1368699" cy="49371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600" b="1" dirty="0" smtClean="0">
                <a:latin typeface="Comic Sans MS" pitchFamily="66" charset="0"/>
              </a:rPr>
              <a:t>cake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22" name="Text Box 12"/>
          <p:cNvSpPr txBox="1">
            <a:spLocks noChangeArrowheads="1"/>
          </p:cNvSpPr>
          <p:nvPr/>
        </p:nvSpPr>
        <p:spPr bwMode="auto">
          <a:xfrm>
            <a:off x="3775669" y="5499421"/>
            <a:ext cx="1584325" cy="48895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lollipop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37" name="Text Box 13"/>
          <p:cNvSpPr txBox="1">
            <a:spLocks noChangeArrowheads="1"/>
          </p:cNvSpPr>
          <p:nvPr/>
        </p:nvSpPr>
        <p:spPr bwMode="auto">
          <a:xfrm>
            <a:off x="900113" y="5532338"/>
            <a:ext cx="1800226" cy="48895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liquorice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38" name="Text Box 99"/>
          <p:cNvSpPr txBox="1">
            <a:spLocks noChangeArrowheads="1"/>
          </p:cNvSpPr>
          <p:nvPr/>
        </p:nvSpPr>
        <p:spPr bwMode="auto">
          <a:xfrm>
            <a:off x="6303466" y="3025771"/>
            <a:ext cx="2012950" cy="49212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jelly</a:t>
            </a:r>
            <a:r>
              <a:rPr lang="es-ES" sz="2600" b="1" dirty="0" smtClean="0">
                <a:latin typeface="Comic Sans MS" pitchFamily="66" charset="0"/>
              </a:rPr>
              <a:t> </a:t>
            </a:r>
            <a:r>
              <a:rPr lang="es-ES" sz="2600" b="1" dirty="0" err="1" smtClean="0">
                <a:latin typeface="Comic Sans MS" pitchFamily="66" charset="0"/>
              </a:rPr>
              <a:t>beans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39" name="AutoShape 116" descr="http://static.flickr.com/46/110545556_57104e7c2c_o.gif"/>
          <p:cNvSpPr>
            <a:spLocks noChangeAspect="1" noChangeArrowheads="1"/>
          </p:cNvSpPr>
          <p:nvPr/>
        </p:nvSpPr>
        <p:spPr bwMode="auto">
          <a:xfrm>
            <a:off x="35496" y="-136525"/>
            <a:ext cx="154305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6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s-ES" altLang="es-ES">
              <a:latin typeface="Arial" charset="0"/>
            </a:endParaRPr>
          </a:p>
        </p:txBody>
      </p:sp>
      <p:sp>
        <p:nvSpPr>
          <p:cNvPr id="40" name="Text Box 12"/>
          <p:cNvSpPr txBox="1">
            <a:spLocks noChangeArrowheads="1"/>
          </p:cNvSpPr>
          <p:nvPr/>
        </p:nvSpPr>
        <p:spPr bwMode="auto">
          <a:xfrm>
            <a:off x="6084168" y="5469601"/>
            <a:ext cx="2301875" cy="49212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>
                <a:latin typeface="Comic Sans MS" pitchFamily="66" charset="0"/>
              </a:rPr>
              <a:t>s</a:t>
            </a:r>
            <a:r>
              <a:rPr lang="es-ES" sz="2600" b="1" dirty="0" err="1" smtClean="0">
                <a:latin typeface="Comic Sans MS" pitchFamily="66" charset="0"/>
              </a:rPr>
              <a:t>weet</a:t>
            </a:r>
            <a:r>
              <a:rPr lang="es-ES" sz="2600" b="1" dirty="0" smtClean="0">
                <a:latin typeface="Comic Sans MS" pitchFamily="66" charset="0"/>
              </a:rPr>
              <a:t>/</a:t>
            </a:r>
            <a:r>
              <a:rPr lang="es-ES" sz="2600" b="1" dirty="0" err="1" smtClean="0">
                <a:latin typeface="Comic Sans MS" pitchFamily="66" charset="0"/>
              </a:rPr>
              <a:t>candy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41" name="Text Box 13"/>
          <p:cNvSpPr txBox="1">
            <a:spLocks noChangeArrowheads="1"/>
          </p:cNvSpPr>
          <p:nvPr/>
        </p:nvSpPr>
        <p:spPr bwMode="auto">
          <a:xfrm>
            <a:off x="3423374" y="3040231"/>
            <a:ext cx="2323727" cy="49212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>
                <a:latin typeface="Comic Sans MS" pitchFamily="66" charset="0"/>
              </a:rPr>
              <a:t>c</a:t>
            </a:r>
            <a:r>
              <a:rPr lang="es-ES" sz="2600" b="1" dirty="0" err="1" smtClean="0">
                <a:latin typeface="Comic Sans MS" pitchFamily="66" charset="0"/>
              </a:rPr>
              <a:t>hewing</a:t>
            </a:r>
            <a:r>
              <a:rPr lang="es-ES" sz="2600" b="1" dirty="0" smtClean="0">
                <a:latin typeface="Comic Sans MS" pitchFamily="66" charset="0"/>
              </a:rPr>
              <a:t> </a:t>
            </a:r>
            <a:r>
              <a:rPr lang="es-ES" sz="2600" b="1" dirty="0" err="1" smtClean="0">
                <a:latin typeface="Comic Sans MS" pitchFamily="66" charset="0"/>
              </a:rPr>
              <a:t>gum</a:t>
            </a:r>
            <a:endParaRPr lang="es-ES" sz="2600" b="1" dirty="0" smtClean="0">
              <a:latin typeface="Comic Sans MS" pitchFamily="66" charset="0"/>
            </a:endParaRPr>
          </a:p>
        </p:txBody>
      </p:sp>
      <p:pic>
        <p:nvPicPr>
          <p:cNvPr id="42" name="Picture 2" descr="http://icons.iconarchive.com/icons/indeepop/sweet/128/cake-1-ico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3608" y="1530258"/>
            <a:ext cx="1500152" cy="1498692"/>
          </a:xfrm>
          <a:prstGeom prst="rect">
            <a:avLst/>
          </a:prstGeom>
          <a:noFill/>
          <a:effectLst>
            <a:outerShdw blurRad="76200" dist="1016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6" descr="http://www.desktop-icon.com/stock-icons/desktop-halloween/candy.jpg"/>
          <p:cNvPicPr>
            <a:picLocks noChangeAspect="1" noChangeArrowheads="1"/>
          </p:cNvPicPr>
          <p:nvPr/>
        </p:nvPicPr>
        <p:blipFill rotWithShape="1">
          <a:blip r:embed="rId4"/>
          <a:srcRect r="42493" b="7375"/>
          <a:stretch/>
        </p:blipFill>
        <p:spPr bwMode="auto">
          <a:xfrm rot="20808792">
            <a:off x="3670894" y="3944937"/>
            <a:ext cx="1831975" cy="17811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9" descr="http://candiland.co.uk/media/catalog/product/cache/1/small_image/246x246/9df78eab33525d08d6e5fb8d27136e95/i/m/img_1782_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3" t="15129" r="21902" b="32304"/>
          <a:stretch>
            <a:fillRect/>
          </a:stretch>
        </p:blipFill>
        <p:spPr bwMode="auto">
          <a:xfrm>
            <a:off x="804863" y="4076700"/>
            <a:ext cx="2111375" cy="151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21" descr="http://scottblanton.files.wordpress.com/2011/11/121225-5med.jpg"/>
          <p:cNvPicPr>
            <a:picLocks noChangeAspect="1" noChangeArrowheads="1"/>
          </p:cNvPicPr>
          <p:nvPr/>
        </p:nvPicPr>
        <p:blipFill rotWithShape="1">
          <a:blip r:embed="rId6"/>
          <a:srcRect l="12491" t="39338" b="17535"/>
          <a:stretch/>
        </p:blipFill>
        <p:spPr bwMode="auto">
          <a:xfrm rot="21195416">
            <a:off x="3402711" y="1778267"/>
            <a:ext cx="2193229" cy="1063428"/>
          </a:xfrm>
          <a:prstGeom prst="rect">
            <a:avLst/>
          </a:prstGeom>
          <a:noFill/>
          <a:effectLst>
            <a:outerShdw blurRad="114300" dist="88900" dir="2700000" algn="tl" rotWithShape="0">
              <a:prstClr val="black">
                <a:alpha val="5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3" descr="http://www.scientificamerican.com/sciam/cache/file/2F7E13C7-A3DC-4DA0-9178B8880A873BBE_article.jpg?3F9C9"/>
          <p:cNvPicPr>
            <a:picLocks noChangeAspect="1" noChangeArrowheads="1"/>
          </p:cNvPicPr>
          <p:nvPr/>
        </p:nvPicPr>
        <p:blipFill rotWithShape="1">
          <a:blip r:embed="rId7"/>
          <a:srcRect l="4001" t="9203" r="7432" b="13902"/>
          <a:stretch/>
        </p:blipFill>
        <p:spPr bwMode="auto">
          <a:xfrm rot="21053462">
            <a:off x="6431386" y="1731522"/>
            <a:ext cx="1647825" cy="1267169"/>
          </a:xfrm>
          <a:prstGeom prst="rect">
            <a:avLst/>
          </a:prstGeom>
          <a:noFill/>
          <a:effectLst>
            <a:outerShdw blurRad="76200" dist="88900" dir="2700000" algn="tl" rotWithShape="0">
              <a:prstClr val="black">
                <a:alpha val="5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http://thumb7.shutterstock.com/display_pic_with_logo/240409/144268825/stock-vector-sweets-and-candies-icons-set-144268825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1064" b="68723" l="68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897" t="30365" b="34817"/>
          <a:stretch/>
        </p:blipFill>
        <p:spPr bwMode="auto">
          <a:xfrm rot="3264113">
            <a:off x="6375884" y="3927656"/>
            <a:ext cx="1684238" cy="1850241"/>
          </a:xfrm>
          <a:prstGeom prst="rect">
            <a:avLst/>
          </a:prstGeom>
          <a:noFill/>
          <a:effectLst>
            <a:outerShdw blurRad="101600" dist="63500" dir="2700000" algn="tl" rotWithShape="0">
              <a:prstClr val="black">
                <a:alpha val="65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22 Rectángulo"/>
          <p:cNvSpPr/>
          <p:nvPr/>
        </p:nvSpPr>
        <p:spPr>
          <a:xfrm>
            <a:off x="0" y="1124744"/>
            <a:ext cx="9144000" cy="376913"/>
          </a:xfrm>
          <a:prstGeom prst="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4" descr="http://saladagalega.clipebox.com/wp-content/uploads/2013/11/toldo.pn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2" r="8283"/>
          <a:stretch/>
        </p:blipFill>
        <p:spPr bwMode="auto">
          <a:xfrm>
            <a:off x="0" y="-99392"/>
            <a:ext cx="9144000" cy="1629650"/>
          </a:xfrm>
          <a:prstGeom prst="rect">
            <a:avLst/>
          </a:prstGeom>
          <a:noFill/>
          <a:effectLst>
            <a:outerShdw blurRad="215900" dist="38100" dir="5400000" algn="t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Rectangle 4"/>
          <p:cNvSpPr txBox="1">
            <a:spLocks noChangeArrowheads="1"/>
          </p:cNvSpPr>
          <p:nvPr/>
        </p:nvSpPr>
        <p:spPr>
          <a:xfrm>
            <a:off x="2555776" y="44624"/>
            <a:ext cx="4078445" cy="580054"/>
          </a:xfrm>
          <a:prstGeom prst="rect">
            <a:avLst/>
          </a:prstGeom>
        </p:spPr>
        <p:txBody>
          <a:bodyPr anchor="ctr">
            <a:prstTxWarp prst="textFadeUp">
              <a:avLst>
                <a:gd name="adj" fmla="val 8706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es-ES" sz="5400" b="1" dirty="0" err="1" smtClean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sweets</a:t>
            </a:r>
            <a:endParaRPr lang="es-ES" sz="5400" b="1" dirty="0">
              <a:ln w="11430"/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Ravie" panose="040408050508090206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720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21" grpId="0" animBg="1" autoUpdateAnimBg="0"/>
      <p:bldP spid="22" grpId="0" animBg="1" autoUpdateAnimBg="0"/>
      <p:bldP spid="37" grpId="0" animBg="1" autoUpdateAnimBg="0"/>
      <p:bldP spid="38" grpId="0" animBg="1" autoUpdateAnimBg="0"/>
      <p:bldP spid="40" grpId="0" animBg="1" autoUpdateAnimBg="0"/>
      <p:bldP spid="41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7086" r="2418" b="8116"/>
          <a:stretch/>
        </p:blipFill>
        <p:spPr>
          <a:xfrm>
            <a:off x="249382" y="3914977"/>
            <a:ext cx="8672946" cy="2386083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3738" r="2418" b="7672"/>
          <a:stretch/>
        </p:blipFill>
        <p:spPr>
          <a:xfrm>
            <a:off x="249382" y="1268759"/>
            <a:ext cx="8672946" cy="2646217"/>
          </a:xfrm>
          <a:prstGeom prst="rect">
            <a:avLst/>
          </a:prstGeom>
        </p:spPr>
      </p:pic>
      <p:sp>
        <p:nvSpPr>
          <p:cNvPr id="19" name="18 Botón de acción: Hacia delante o Siguiente">
            <a:hlinkClick r:id="" action="ppaction://hlinkshowjump?jump=nextslide" highlightClick="1"/>
          </p:cNvPr>
          <p:cNvSpPr/>
          <p:nvPr/>
        </p:nvSpPr>
        <p:spPr>
          <a:xfrm>
            <a:off x="8243888" y="6381750"/>
            <a:ext cx="649287" cy="360363"/>
          </a:xfrm>
          <a:prstGeom prst="actionButtonForwardNext">
            <a:avLst/>
          </a:prstGeom>
          <a:solidFill>
            <a:srgbClr val="FFC000"/>
          </a:solidFill>
          <a:ln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0" name="5 CuadroTexto"/>
          <p:cNvSpPr txBox="1">
            <a:spLocks noChangeArrowheads="1"/>
          </p:cNvSpPr>
          <p:nvPr/>
        </p:nvSpPr>
        <p:spPr bwMode="auto">
          <a:xfrm>
            <a:off x="1908175" y="6373068"/>
            <a:ext cx="5138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_tradnl" altLang="es-ES" b="1" dirty="0" err="1">
                <a:solidFill>
                  <a:srgbClr val="FFFF00"/>
                </a:solidFill>
              </a:rPr>
              <a:t>Click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on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the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pictures</a:t>
            </a:r>
            <a:r>
              <a:rPr lang="es-ES_tradnl" altLang="es-ES" b="1" dirty="0">
                <a:solidFill>
                  <a:srgbClr val="FFFF00"/>
                </a:solidFill>
              </a:rPr>
              <a:t> to show </a:t>
            </a:r>
            <a:r>
              <a:rPr lang="es-ES_tradnl" altLang="es-ES" b="1" dirty="0" err="1">
                <a:solidFill>
                  <a:srgbClr val="FFFF00"/>
                </a:solidFill>
              </a:rPr>
              <a:t>the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words</a:t>
            </a:r>
            <a:endParaRPr lang="es-ES" altLang="es-ES" b="1" dirty="0">
              <a:solidFill>
                <a:srgbClr val="FFFF00"/>
              </a:solidFill>
            </a:endParaRPr>
          </a:p>
        </p:txBody>
      </p:sp>
      <p:sp>
        <p:nvSpPr>
          <p:cNvPr id="28" name="27 Botón de acción: Hacia atrás o Anterior">
            <a:hlinkClick r:id="" action="ppaction://hlinkshowjump?jump=previousslide" highlightClick="1"/>
          </p:cNvPr>
          <p:cNvSpPr/>
          <p:nvPr/>
        </p:nvSpPr>
        <p:spPr>
          <a:xfrm>
            <a:off x="250825" y="6381750"/>
            <a:ext cx="649288" cy="360363"/>
          </a:xfrm>
          <a:prstGeom prst="actionButtonBackPrevious">
            <a:avLst/>
          </a:prstGeom>
          <a:solidFill>
            <a:srgbClr val="FFC000"/>
          </a:solidFill>
          <a:ln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2555776" y="5532338"/>
            <a:ext cx="1584325" cy="48895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smtClean="0">
                <a:latin typeface="Comic Sans MS" pitchFamily="66" charset="0"/>
              </a:rPr>
              <a:t>olive </a:t>
            </a:r>
            <a:r>
              <a:rPr lang="es-ES" sz="2600" b="1" dirty="0" err="1" smtClean="0">
                <a:latin typeface="Comic Sans MS" pitchFamily="66" charset="0"/>
              </a:rPr>
              <a:t>oil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24" name="Text Box 12"/>
          <p:cNvSpPr txBox="1">
            <a:spLocks noChangeArrowheads="1"/>
          </p:cNvSpPr>
          <p:nvPr/>
        </p:nvSpPr>
        <p:spPr bwMode="auto">
          <a:xfrm>
            <a:off x="7162602" y="5528568"/>
            <a:ext cx="1584325" cy="48895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vinegar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25" name="Text Box 13"/>
          <p:cNvSpPr txBox="1">
            <a:spLocks noChangeArrowheads="1"/>
          </p:cNvSpPr>
          <p:nvPr/>
        </p:nvSpPr>
        <p:spPr bwMode="auto">
          <a:xfrm>
            <a:off x="6440836" y="3068960"/>
            <a:ext cx="2160588" cy="48895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mayonnaise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26" name="Text Box 14"/>
          <p:cNvSpPr txBox="1">
            <a:spLocks noChangeArrowheads="1"/>
          </p:cNvSpPr>
          <p:nvPr/>
        </p:nvSpPr>
        <p:spPr bwMode="auto">
          <a:xfrm>
            <a:off x="5795342" y="5532338"/>
            <a:ext cx="1152922" cy="48895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sugar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4372918" y="5532338"/>
            <a:ext cx="1135186" cy="48895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salt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29" name="Text Box 99"/>
          <p:cNvSpPr txBox="1">
            <a:spLocks noChangeArrowheads="1"/>
          </p:cNvSpPr>
          <p:nvPr/>
        </p:nvSpPr>
        <p:spPr bwMode="auto">
          <a:xfrm>
            <a:off x="896863" y="3061547"/>
            <a:ext cx="1279153" cy="48895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eggs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30" name="Text Box 12"/>
          <p:cNvSpPr txBox="1">
            <a:spLocks noChangeArrowheads="1"/>
          </p:cNvSpPr>
          <p:nvPr/>
        </p:nvSpPr>
        <p:spPr bwMode="auto">
          <a:xfrm>
            <a:off x="4572000" y="3037458"/>
            <a:ext cx="1584325" cy="49212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ketchup</a:t>
            </a:r>
            <a:endParaRPr lang="es-ES" sz="2600" b="1" dirty="0" smtClean="0">
              <a:latin typeface="Comic Sans MS" pitchFamily="66" charset="0"/>
            </a:endParaRPr>
          </a:p>
        </p:txBody>
      </p:sp>
      <p:pic>
        <p:nvPicPr>
          <p:cNvPr id="31" name="Picture 24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06797" y="1844824"/>
            <a:ext cx="2101850" cy="1065213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26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036613" y="4005064"/>
            <a:ext cx="727075" cy="1456656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 Box 13"/>
          <p:cNvSpPr txBox="1">
            <a:spLocks noChangeArrowheads="1"/>
          </p:cNvSpPr>
          <p:nvPr/>
        </p:nvSpPr>
        <p:spPr bwMode="auto">
          <a:xfrm>
            <a:off x="577129" y="5532338"/>
            <a:ext cx="1764506" cy="48895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mustard</a:t>
            </a:r>
            <a:endParaRPr lang="es-ES" sz="2600" b="1" dirty="0" smtClean="0">
              <a:latin typeface="Comic Sans MS" pitchFamily="66" charset="0"/>
            </a:endParaRPr>
          </a:p>
        </p:txBody>
      </p:sp>
      <p:pic>
        <p:nvPicPr>
          <p:cNvPr id="34" name="Picture 24" descr="http://www.clker.com/cliparts/P/4/Z/a/Q/v/olive-oil-hi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66517" y="4111929"/>
            <a:ext cx="813395" cy="14114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22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66517" y="1530434"/>
            <a:ext cx="1211683" cy="1431990"/>
          </a:xfrm>
          <a:prstGeom prst="rect">
            <a:avLst/>
          </a:prstGeom>
          <a:noFill/>
          <a:ln>
            <a:noFill/>
          </a:ln>
          <a:effectLst>
            <a:outerShdw blurRad="76200" dist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Text Box 14"/>
          <p:cNvSpPr txBox="1">
            <a:spLocks noChangeArrowheads="1"/>
          </p:cNvSpPr>
          <p:nvPr/>
        </p:nvSpPr>
        <p:spPr bwMode="auto">
          <a:xfrm>
            <a:off x="2896989" y="3043287"/>
            <a:ext cx="1281212" cy="48895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jam</a:t>
            </a:r>
            <a:endParaRPr lang="es-ES" sz="2600" b="1" dirty="0" smtClean="0">
              <a:latin typeface="Comic Sans MS" pitchFamily="66" charset="0"/>
            </a:endParaRPr>
          </a:p>
        </p:txBody>
      </p:sp>
      <p:pic>
        <p:nvPicPr>
          <p:cNvPr id="49" name="48 Imag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96523" y="1530258"/>
            <a:ext cx="791607" cy="143216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50" name="Picture 32" descr="http://2.bp.blogspot.com/-dKhkE7I8Gfc/VF4dQ_WpyuI/AAAAAAAALkU/JeuI6kKzdAM/s1600/icon_crafting_sugar-045aeda55ee88df40c099f2c3cd608e0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flipH="1">
            <a:off x="5677884" y="4060924"/>
            <a:ext cx="1342388" cy="1384300"/>
          </a:xfrm>
          <a:prstGeom prst="rect">
            <a:avLst/>
          </a:prstGeom>
          <a:noFill/>
          <a:effectLst>
            <a:outerShdw blurRad="76200" dist="635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8" descr="https://zynga1-a.akamaihd.net/farm2/assets/icons/icon_crafting_salt-3.png"/>
          <p:cNvPicPr>
            <a:picLocks noChangeAspect="1" noChangeArrowheads="1"/>
          </p:cNvPicPr>
          <p:nvPr/>
        </p:nvPicPr>
        <p:blipFill rotWithShape="1">
          <a:blip r:embed="rId9"/>
          <a:srcRect l="24915" r="15402"/>
          <a:stretch/>
        </p:blipFill>
        <p:spPr bwMode="auto">
          <a:xfrm>
            <a:off x="4499992" y="3943917"/>
            <a:ext cx="939800" cy="1574800"/>
          </a:xfrm>
          <a:prstGeom prst="rect">
            <a:avLst/>
          </a:prstGeom>
          <a:noFill/>
          <a:effectLst>
            <a:outerShdw blurRad="76200" dist="1270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40" descr="http://img4.wikia.nocookie.net/__cb20140330235005/farmville/images/8/8a/Mayonnaise-icon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0" r="13936"/>
          <a:stretch>
            <a:fillRect/>
          </a:stretch>
        </p:blipFill>
        <p:spPr bwMode="auto">
          <a:xfrm flipH="1">
            <a:off x="6876256" y="1536459"/>
            <a:ext cx="1004740" cy="1475599"/>
          </a:xfrm>
          <a:prstGeom prst="rect">
            <a:avLst/>
          </a:prstGeom>
          <a:noFill/>
          <a:ln>
            <a:noFill/>
          </a:ln>
          <a:effectLst>
            <a:outerShdw blurRad="76200" dist="508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26"/>
          <p:cNvPicPr>
            <a:picLocks noChangeAspect="1" noChangeArrowheads="1"/>
          </p:cNvPicPr>
          <p:nvPr/>
        </p:nvPicPr>
        <p:blipFill>
          <a:blip r:embed="rId11"/>
          <a:stretch>
            <a:fillRect/>
          </a:stretch>
        </p:blipFill>
        <p:spPr bwMode="auto">
          <a:xfrm>
            <a:off x="7521130" y="4042352"/>
            <a:ext cx="794121" cy="1489986"/>
          </a:xfrm>
          <a:prstGeom prst="rect">
            <a:avLst/>
          </a:prstGeom>
          <a:noFill/>
          <a:effectLst>
            <a:outerShdw blurRad="76200" dist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36 Rectángulo"/>
          <p:cNvSpPr/>
          <p:nvPr/>
        </p:nvSpPr>
        <p:spPr>
          <a:xfrm>
            <a:off x="0" y="1124744"/>
            <a:ext cx="9144000" cy="376913"/>
          </a:xfrm>
          <a:prstGeom prst="rect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4" descr="http://saladagalega.clipebox.com/wp-content/uploads/2013/11/toldo.pn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2" r="8283"/>
          <a:stretch/>
        </p:blipFill>
        <p:spPr bwMode="auto">
          <a:xfrm>
            <a:off x="0" y="-99392"/>
            <a:ext cx="9144000" cy="1629650"/>
          </a:xfrm>
          <a:prstGeom prst="rect">
            <a:avLst/>
          </a:prstGeom>
          <a:noFill/>
          <a:effectLst>
            <a:outerShdw blurRad="215900" dist="38100" dir="5400000" algn="t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Rectangle 4"/>
          <p:cNvSpPr txBox="1">
            <a:spLocks noChangeArrowheads="1"/>
          </p:cNvSpPr>
          <p:nvPr/>
        </p:nvSpPr>
        <p:spPr>
          <a:xfrm>
            <a:off x="1735633" y="44624"/>
            <a:ext cx="5716687" cy="580054"/>
          </a:xfrm>
          <a:prstGeom prst="rect">
            <a:avLst/>
          </a:prstGeom>
        </p:spPr>
        <p:txBody>
          <a:bodyPr anchor="ctr">
            <a:prstTxWarp prst="textFadeUp">
              <a:avLst>
                <a:gd name="adj" fmla="val 6675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es-ES" sz="5400" b="1" dirty="0" err="1" smtClean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other</a:t>
            </a:r>
            <a:r>
              <a:rPr lang="es-ES" sz="5400" b="1" dirty="0" smtClean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 </a:t>
            </a:r>
            <a:r>
              <a:rPr lang="es-ES" sz="5400" b="1" dirty="0" err="1" smtClean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food</a:t>
            </a:r>
            <a:endParaRPr lang="es-ES" sz="5400" b="1" dirty="0">
              <a:ln w="11430"/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Ravie" panose="040408050508090206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930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23" grpId="0" animBg="1" autoUpdateAnimBg="0"/>
      <p:bldP spid="24" grpId="0" animBg="1" autoUpdateAnimBg="0"/>
      <p:bldP spid="25" grpId="0" animBg="1" autoUpdateAnimBg="0"/>
      <p:bldP spid="26" grpId="0" animBg="1" autoUpdateAnimBg="0"/>
      <p:bldP spid="27" grpId="0" animBg="1" autoUpdateAnimBg="0"/>
      <p:bldP spid="29" grpId="0" animBg="1" autoUpdateAnimBg="0"/>
      <p:bldP spid="30" grpId="0" animBg="1" autoUpdateAnimBg="0"/>
      <p:bldP spid="33" grpId="0" animBg="1" autoUpdateAnimBg="0"/>
      <p:bldP spid="36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7086" r="2418" b="8116"/>
          <a:stretch/>
        </p:blipFill>
        <p:spPr>
          <a:xfrm>
            <a:off x="249382" y="3914977"/>
            <a:ext cx="8672946" cy="2386083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3738" r="2418" b="7672"/>
          <a:stretch/>
        </p:blipFill>
        <p:spPr>
          <a:xfrm>
            <a:off x="249382" y="1268759"/>
            <a:ext cx="8672946" cy="2646217"/>
          </a:xfrm>
          <a:prstGeom prst="rect">
            <a:avLst/>
          </a:prstGeom>
        </p:spPr>
      </p:pic>
      <p:sp>
        <p:nvSpPr>
          <p:cNvPr id="20" name="5 CuadroTexto"/>
          <p:cNvSpPr txBox="1">
            <a:spLocks noChangeArrowheads="1"/>
          </p:cNvSpPr>
          <p:nvPr/>
        </p:nvSpPr>
        <p:spPr bwMode="auto">
          <a:xfrm>
            <a:off x="1908175" y="6373068"/>
            <a:ext cx="5138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_tradnl" altLang="es-ES" b="1" dirty="0" err="1">
                <a:solidFill>
                  <a:srgbClr val="FFFF00"/>
                </a:solidFill>
              </a:rPr>
              <a:t>Click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on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the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pictures</a:t>
            </a:r>
            <a:r>
              <a:rPr lang="es-ES_tradnl" altLang="es-ES" b="1" dirty="0">
                <a:solidFill>
                  <a:srgbClr val="FFFF00"/>
                </a:solidFill>
              </a:rPr>
              <a:t> to show </a:t>
            </a:r>
            <a:r>
              <a:rPr lang="es-ES_tradnl" altLang="es-ES" b="1" dirty="0" err="1">
                <a:solidFill>
                  <a:srgbClr val="FFFF00"/>
                </a:solidFill>
              </a:rPr>
              <a:t>the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words</a:t>
            </a:r>
            <a:endParaRPr lang="es-ES" altLang="es-ES" b="1" dirty="0">
              <a:solidFill>
                <a:srgbClr val="FFFF00"/>
              </a:solidFill>
            </a:endParaRPr>
          </a:p>
        </p:txBody>
      </p:sp>
      <p:sp>
        <p:nvSpPr>
          <p:cNvPr id="28" name="27 Botón de acción: Hacia atrás o Anterior">
            <a:hlinkClick r:id="" action="ppaction://hlinkshowjump?jump=previousslide" highlightClick="1"/>
          </p:cNvPr>
          <p:cNvSpPr/>
          <p:nvPr/>
        </p:nvSpPr>
        <p:spPr>
          <a:xfrm>
            <a:off x="250825" y="6381750"/>
            <a:ext cx="649288" cy="360363"/>
          </a:xfrm>
          <a:prstGeom prst="actionButtonBackPrevio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5074642" y="5517232"/>
            <a:ext cx="1225550" cy="51911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800" b="1" dirty="0" err="1" smtClean="0">
                <a:latin typeface="Comic Sans MS" pitchFamily="66" charset="0"/>
              </a:rPr>
              <a:t>water</a:t>
            </a:r>
            <a:endParaRPr lang="es-ES" sz="2800" b="1" dirty="0" smtClean="0">
              <a:latin typeface="Comic Sans MS" pitchFamily="66" charset="0"/>
            </a:endParaRPr>
          </a:p>
        </p:txBody>
      </p:sp>
      <p:sp>
        <p:nvSpPr>
          <p:cNvPr id="38" name="Text Box 17"/>
          <p:cNvSpPr txBox="1">
            <a:spLocks noChangeArrowheads="1"/>
          </p:cNvSpPr>
          <p:nvPr/>
        </p:nvSpPr>
        <p:spPr bwMode="auto">
          <a:xfrm>
            <a:off x="6300192" y="2988127"/>
            <a:ext cx="2376488" cy="51911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800" b="1" dirty="0" err="1" smtClean="0">
                <a:latin typeface="Comic Sans MS" pitchFamily="66" charset="0"/>
              </a:rPr>
              <a:t>orange</a:t>
            </a:r>
            <a:r>
              <a:rPr lang="es-ES" sz="2800" b="1" dirty="0" smtClean="0">
                <a:latin typeface="Comic Sans MS" pitchFamily="66" charset="0"/>
              </a:rPr>
              <a:t> </a:t>
            </a:r>
            <a:r>
              <a:rPr lang="es-ES" sz="2800" b="1" dirty="0" err="1" smtClean="0">
                <a:latin typeface="Comic Sans MS" pitchFamily="66" charset="0"/>
              </a:rPr>
              <a:t>juice</a:t>
            </a:r>
            <a:endParaRPr lang="es-ES" sz="2800" b="1" dirty="0" smtClean="0">
              <a:latin typeface="Comic Sans MS" pitchFamily="66" charset="0"/>
            </a:endParaRPr>
          </a:p>
        </p:txBody>
      </p:sp>
      <p:sp>
        <p:nvSpPr>
          <p:cNvPr id="39" name="Text Box 19"/>
          <p:cNvSpPr txBox="1">
            <a:spLocks noChangeArrowheads="1"/>
          </p:cNvSpPr>
          <p:nvPr/>
        </p:nvSpPr>
        <p:spPr bwMode="auto">
          <a:xfrm>
            <a:off x="683568" y="5502175"/>
            <a:ext cx="1945233" cy="51911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800" b="1" dirty="0" err="1" smtClean="0">
                <a:latin typeface="Comic Sans MS" pitchFamily="66" charset="0"/>
              </a:rPr>
              <a:t>soft</a:t>
            </a:r>
            <a:r>
              <a:rPr lang="es-ES" sz="2800" b="1" dirty="0" smtClean="0">
                <a:latin typeface="Comic Sans MS" pitchFamily="66" charset="0"/>
              </a:rPr>
              <a:t> </a:t>
            </a:r>
            <a:r>
              <a:rPr lang="es-ES" sz="2800" b="1" dirty="0" err="1" smtClean="0">
                <a:latin typeface="Comic Sans MS" pitchFamily="66" charset="0"/>
              </a:rPr>
              <a:t>drink</a:t>
            </a:r>
            <a:endParaRPr lang="es-ES" sz="2800" b="1" dirty="0" smtClean="0">
              <a:latin typeface="Comic Sans MS" pitchFamily="66" charset="0"/>
            </a:endParaRPr>
          </a:p>
        </p:txBody>
      </p:sp>
      <p:sp>
        <p:nvSpPr>
          <p:cNvPr id="40" name="Text Box 23"/>
          <p:cNvSpPr txBox="1">
            <a:spLocks noChangeArrowheads="1"/>
          </p:cNvSpPr>
          <p:nvPr/>
        </p:nvSpPr>
        <p:spPr bwMode="auto">
          <a:xfrm>
            <a:off x="2266950" y="3018086"/>
            <a:ext cx="1368425" cy="51911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800" b="1" dirty="0" err="1" smtClean="0">
                <a:solidFill>
                  <a:sysClr val="windowText" lastClr="000000"/>
                </a:solidFill>
                <a:latin typeface="Comic Sans MS" pitchFamily="66" charset="0"/>
              </a:rPr>
              <a:t>coffee</a:t>
            </a:r>
            <a:endParaRPr lang="es-ES" sz="2800" b="1" dirty="0" smtClean="0">
              <a:solidFill>
                <a:sysClr val="windowText" lastClr="000000"/>
              </a:solidFill>
              <a:latin typeface="Comic Sans MS" pitchFamily="66" charset="0"/>
            </a:endParaRPr>
          </a:p>
        </p:txBody>
      </p:sp>
      <p:sp>
        <p:nvSpPr>
          <p:cNvPr id="41" name="Text Box 24"/>
          <p:cNvSpPr txBox="1">
            <a:spLocks noChangeArrowheads="1"/>
          </p:cNvSpPr>
          <p:nvPr/>
        </p:nvSpPr>
        <p:spPr bwMode="auto">
          <a:xfrm>
            <a:off x="3396094" y="5491757"/>
            <a:ext cx="865188" cy="51911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800" b="1" dirty="0" smtClean="0">
                <a:solidFill>
                  <a:sysClr val="windowText" lastClr="000000"/>
                </a:solidFill>
                <a:latin typeface="Comic Sans MS" pitchFamily="66" charset="0"/>
              </a:rPr>
              <a:t>tea</a:t>
            </a:r>
          </a:p>
        </p:txBody>
      </p:sp>
      <p:sp>
        <p:nvSpPr>
          <p:cNvPr id="42" name="Text Box 26"/>
          <p:cNvSpPr txBox="1">
            <a:spLocks noChangeArrowheads="1"/>
          </p:cNvSpPr>
          <p:nvPr/>
        </p:nvSpPr>
        <p:spPr bwMode="auto">
          <a:xfrm>
            <a:off x="3851920" y="3024243"/>
            <a:ext cx="2235200" cy="46166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400" b="1" dirty="0" err="1" smtClean="0">
                <a:latin typeface="Comic Sans MS" pitchFamily="66" charset="0"/>
              </a:rPr>
              <a:t>hot</a:t>
            </a:r>
            <a:r>
              <a:rPr lang="es-ES" sz="2400" b="1" dirty="0" smtClean="0">
                <a:latin typeface="Comic Sans MS" pitchFamily="66" charset="0"/>
              </a:rPr>
              <a:t> chocolate</a:t>
            </a:r>
          </a:p>
        </p:txBody>
      </p:sp>
      <p:sp>
        <p:nvSpPr>
          <p:cNvPr id="43" name="Text Box 20"/>
          <p:cNvSpPr txBox="1">
            <a:spLocks noChangeArrowheads="1"/>
          </p:cNvSpPr>
          <p:nvPr/>
        </p:nvSpPr>
        <p:spPr bwMode="auto">
          <a:xfrm>
            <a:off x="722986" y="3037191"/>
            <a:ext cx="1079500" cy="51911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800" b="1" dirty="0" err="1" smtClean="0">
                <a:solidFill>
                  <a:sysClr val="windowText" lastClr="000000"/>
                </a:solidFill>
                <a:latin typeface="Comic Sans MS" pitchFamily="66" charset="0"/>
              </a:rPr>
              <a:t>beer</a:t>
            </a:r>
            <a:endParaRPr lang="es-ES" sz="2800" b="1" dirty="0" smtClean="0">
              <a:solidFill>
                <a:sysClr val="windowText" lastClr="000000"/>
              </a:solidFill>
              <a:latin typeface="Comic Sans MS" pitchFamily="66" charset="0"/>
            </a:endParaRPr>
          </a:p>
        </p:txBody>
      </p:sp>
      <p:sp>
        <p:nvSpPr>
          <p:cNvPr id="44" name="Text Box 21"/>
          <p:cNvSpPr txBox="1">
            <a:spLocks noChangeArrowheads="1"/>
          </p:cNvSpPr>
          <p:nvPr/>
        </p:nvSpPr>
        <p:spPr bwMode="auto">
          <a:xfrm>
            <a:off x="7020272" y="5533107"/>
            <a:ext cx="1241525" cy="51911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800" b="1" dirty="0" err="1" smtClean="0">
                <a:solidFill>
                  <a:sysClr val="windowText" lastClr="000000"/>
                </a:solidFill>
                <a:latin typeface="Comic Sans MS" pitchFamily="66" charset="0"/>
              </a:rPr>
              <a:t>wine</a:t>
            </a:r>
            <a:endParaRPr lang="es-ES" sz="2800" b="1" dirty="0" smtClean="0">
              <a:solidFill>
                <a:sysClr val="windowText" lastClr="000000"/>
              </a:solidFill>
              <a:latin typeface="Comic Sans MS" pitchFamily="66" charset="0"/>
            </a:endParaRPr>
          </a:p>
        </p:txBody>
      </p:sp>
      <p:pic>
        <p:nvPicPr>
          <p:cNvPr id="45" name="Picture 29" descr="http://www2.psd100.com/ppp/2013/11/0601/Orange-icon-110611204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556792"/>
            <a:ext cx="1230045" cy="1313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35" descr="http://img3.wikia.nocookie.net/__cb20121106221153/farmville/images/6/64/Hot_Mint_Chocolate-ico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181" y="1476997"/>
            <a:ext cx="1519955" cy="1519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45" descr="http://icons.iconarchive.com/icons/mira/office/256/cup-of-tea-icon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64"/>
          <a:stretch/>
        </p:blipFill>
        <p:spPr bwMode="auto">
          <a:xfrm>
            <a:off x="3081486" y="4123605"/>
            <a:ext cx="1418506" cy="1288653"/>
          </a:xfrm>
          <a:prstGeom prst="rect">
            <a:avLst/>
          </a:prstGeom>
          <a:noFill/>
          <a:ln>
            <a:noFill/>
          </a:ln>
          <a:effectLst>
            <a:outerShdw blurRad="76200" dist="508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47" descr="http://upload.wikimedia.org/wikipedia/commons/thumb/9/9a/Coffee_cup_icon.svg/288px-Coffee_cup_icon.svg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557735"/>
            <a:ext cx="1535112" cy="1473200"/>
          </a:xfrm>
          <a:prstGeom prst="rect">
            <a:avLst/>
          </a:prstGeom>
          <a:noFill/>
          <a:ln>
            <a:noFill/>
          </a:ln>
          <a:effectLst>
            <a:outerShdw blurRad="76200" dist="152400" dir="18900000" sy="23000" kx="-1200000" algn="bl" rotWithShape="0">
              <a:prstClr val="black">
                <a:alpha val="28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51" descr="http://emojipedia.org/wp-content/uploads/2013/07/160x160xbeer-mug.png.pagespeed.ic.kOjM-Un-7l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532"/>
          <a:stretch/>
        </p:blipFill>
        <p:spPr bwMode="auto">
          <a:xfrm>
            <a:off x="575469" y="1487220"/>
            <a:ext cx="1575868" cy="1425650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Picture 53" descr="http://www.bankswinesandspirits.com/sites/default/files/images/icon_wine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" b="100000" l="10000" r="93000">
                        <a14:foregroundMark x1="41500" y1="28500" x2="48000" y2="2000"/>
                        <a14:foregroundMark x1="50500" y1="3500" x2="80500" y2="4000"/>
                        <a14:foregroundMark x1="64500" y1="67000" x2="64000" y2="90500"/>
                        <a14:foregroundMark x1="60000" y1="95000" x2="81000" y2="94000"/>
                        <a14:foregroundMark x1="20000" y1="81500" x2="25500" y2="92000"/>
                        <a14:foregroundMark x1="36000" y1="85500" x2="51000" y2="85000"/>
                        <a14:foregroundMark x1="17000" y1="79500" x2="21000" y2="75000"/>
                        <a14:foregroundMark x1="32500" y1="76000" x2="37000" y2="74500"/>
                        <a14:foregroundMark x1="28000" y1="84000" x2="27500" y2="84000"/>
                        <a14:foregroundMark x1="16000" y1="94000" x2="18000" y2="96500"/>
                        <a14:foregroundMark x1="62000" y1="68000" x2="63000" y2="74500"/>
                        <a14:foregroundMark x1="88500" y1="31500" x2="88500" y2="31500"/>
                        <a14:foregroundMark x1="88500" y1="34000" x2="88500" y2="35000"/>
                        <a14:foregroundMark x1="62500" y1="77000" x2="62500" y2="77000"/>
                        <a14:backgroundMark x1="89500" y1="30000" x2="89500" y2="36500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754392" y="4084736"/>
            <a:ext cx="1362013" cy="1360488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8" descr="http://www.fancyicons.com/download/?id=2418&amp;t=png&amp;s=25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15" r="28935"/>
          <a:stretch>
            <a:fillRect/>
          </a:stretch>
        </p:blipFill>
        <p:spPr bwMode="auto">
          <a:xfrm>
            <a:off x="5348532" y="3978530"/>
            <a:ext cx="709616" cy="1483947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8" name="1 Grupo"/>
          <p:cNvGrpSpPr>
            <a:grpSpLocks/>
          </p:cNvGrpSpPr>
          <p:nvPr/>
        </p:nvGrpSpPr>
        <p:grpSpPr bwMode="auto">
          <a:xfrm>
            <a:off x="899592" y="3978530"/>
            <a:ext cx="1380352" cy="1466694"/>
            <a:chOff x="4546524" y="1214226"/>
            <a:chExt cx="1428527" cy="1661587"/>
          </a:xfrm>
        </p:grpSpPr>
        <p:pic>
          <p:nvPicPr>
            <p:cNvPr id="59" name="Picture 25" descr="http://www.fancyicons.com/download/?id=1905&amp;t=png&amp;s=256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025" r="21706"/>
            <a:stretch>
              <a:fillRect/>
            </a:stretch>
          </p:blipFill>
          <p:spPr bwMode="auto">
            <a:xfrm>
              <a:off x="5119835" y="1214226"/>
              <a:ext cx="855216" cy="15198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0" name="Picture 23" descr="http://files.softicons.com/download/food-drinks-icons/desktop-buffet-icons-by-aha-soft/png/256x256/Cocktail.png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81" r="5989"/>
            <a:stretch>
              <a:fillRect/>
            </a:stretch>
          </p:blipFill>
          <p:spPr bwMode="auto">
            <a:xfrm>
              <a:off x="4546524" y="1543578"/>
              <a:ext cx="1070175" cy="1332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7" name="26 Rectángulo"/>
          <p:cNvSpPr/>
          <p:nvPr/>
        </p:nvSpPr>
        <p:spPr>
          <a:xfrm>
            <a:off x="0" y="1124744"/>
            <a:ext cx="9144000" cy="37691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4" descr="http://saladagalega.clipebox.com/wp-content/uploads/2013/11/toldo.pn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2" r="8283"/>
          <a:stretch/>
        </p:blipFill>
        <p:spPr bwMode="auto">
          <a:xfrm>
            <a:off x="0" y="-99392"/>
            <a:ext cx="9144000" cy="1629650"/>
          </a:xfrm>
          <a:prstGeom prst="rect">
            <a:avLst/>
          </a:prstGeom>
          <a:noFill/>
          <a:effectLst>
            <a:outerShdw blurRad="215900" dist="38100" dir="5400000" algn="t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Rectangle 4"/>
          <p:cNvSpPr txBox="1">
            <a:spLocks noChangeArrowheads="1"/>
          </p:cNvSpPr>
          <p:nvPr/>
        </p:nvSpPr>
        <p:spPr>
          <a:xfrm>
            <a:off x="2362696" y="44624"/>
            <a:ext cx="4078445" cy="580054"/>
          </a:xfrm>
          <a:prstGeom prst="rect">
            <a:avLst/>
          </a:prstGeom>
        </p:spPr>
        <p:txBody>
          <a:bodyPr anchor="ctr">
            <a:prstTxWarp prst="textFadeUp">
              <a:avLst>
                <a:gd name="adj" fmla="val 8706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es-ES" sz="5400" b="1" dirty="0" err="1" smtClean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drinks</a:t>
            </a:r>
            <a:endParaRPr lang="es-ES" sz="5400" b="1" dirty="0">
              <a:ln w="11430"/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Ravie" panose="04040805050809020602" pitchFamily="82" charset="0"/>
            </a:endParaRPr>
          </a:p>
        </p:txBody>
      </p:sp>
      <p:sp>
        <p:nvSpPr>
          <p:cNvPr id="29" name="28 Botón de acción: Hacia delante o Siguiente">
            <a:hlinkClick r:id="" action="ppaction://hlinkshowjump?jump=nextslide" highlightClick="1"/>
          </p:cNvPr>
          <p:cNvSpPr/>
          <p:nvPr/>
        </p:nvSpPr>
        <p:spPr>
          <a:xfrm>
            <a:off x="8243888" y="6381750"/>
            <a:ext cx="649287" cy="360363"/>
          </a:xfrm>
          <a:prstGeom prst="actionButtonForwardNext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1768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37" grpId="0" animBg="1" autoUpdateAnimBg="0"/>
      <p:bldP spid="38" grpId="0" animBg="1" autoUpdateAnimBg="0"/>
      <p:bldP spid="39" grpId="0" animBg="1" autoUpdateAnimBg="0"/>
      <p:bldP spid="40" grpId="0" animBg="1" autoUpdateAnimBg="0"/>
      <p:bldP spid="41" grpId="0" animBg="1" autoUpdateAnimBg="0"/>
      <p:bldP spid="42" grpId="0" animBg="1" autoUpdateAnimBg="0"/>
      <p:bldP spid="43" grpId="0" animBg="1" autoUpdateAnimBg="0"/>
      <p:bldP spid="44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3738" r="2418" b="7672"/>
          <a:stretch/>
        </p:blipFill>
        <p:spPr>
          <a:xfrm>
            <a:off x="249382" y="1268759"/>
            <a:ext cx="8672946" cy="2448273"/>
          </a:xfrm>
          <a:prstGeom prst="rect">
            <a:avLst/>
          </a:prstGeom>
        </p:spPr>
      </p:pic>
      <p:sp>
        <p:nvSpPr>
          <p:cNvPr id="31" name="30 Rectángulo"/>
          <p:cNvSpPr/>
          <p:nvPr/>
        </p:nvSpPr>
        <p:spPr>
          <a:xfrm>
            <a:off x="0" y="1124744"/>
            <a:ext cx="9144000" cy="37691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pic>
        <p:nvPicPr>
          <p:cNvPr id="33" name="Picture 4" descr="http://saladagalega.clipebox.com/wp-content/uploads/2013/11/toldo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2" r="8283"/>
          <a:stretch/>
        </p:blipFill>
        <p:spPr bwMode="auto">
          <a:xfrm>
            <a:off x="0" y="-99392"/>
            <a:ext cx="9144000" cy="1629650"/>
          </a:xfrm>
          <a:prstGeom prst="rect">
            <a:avLst/>
          </a:prstGeom>
          <a:noFill/>
          <a:effectLst>
            <a:outerShdw blurRad="215900" dist="38100" dir="5400000" algn="t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7086" r="2418" b="8116"/>
          <a:stretch/>
        </p:blipFill>
        <p:spPr>
          <a:xfrm>
            <a:off x="249382" y="3698953"/>
            <a:ext cx="8672946" cy="2106311"/>
          </a:xfrm>
          <a:prstGeom prst="rect">
            <a:avLst/>
          </a:prstGeom>
        </p:spPr>
      </p:pic>
      <p:sp>
        <p:nvSpPr>
          <p:cNvPr id="9" name="Text Box 17"/>
          <p:cNvSpPr txBox="1">
            <a:spLocks noChangeArrowheads="1"/>
          </p:cNvSpPr>
          <p:nvPr/>
        </p:nvSpPr>
        <p:spPr bwMode="auto">
          <a:xfrm>
            <a:off x="539552" y="2979757"/>
            <a:ext cx="1752674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£5.65/Kg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2483768" y="2980079"/>
            <a:ext cx="1478558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£6.67/Kg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4067944" y="2980079"/>
            <a:ext cx="1079500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30 p</a:t>
            </a:r>
          </a:p>
        </p:txBody>
      </p:sp>
      <p:pic>
        <p:nvPicPr>
          <p:cNvPr id="14" name="Picture 31" descr="http://img4.wikia.nocookie.net/__cb20120926112940/farmville/images/5/5c/Ghoul_Garlic-icon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39952" y="1699655"/>
            <a:ext cx="1150938" cy="1150937"/>
          </a:xfrm>
          <a:prstGeom prst="rect">
            <a:avLst/>
          </a:prstGeom>
          <a:noFill/>
          <a:ln>
            <a:noFill/>
          </a:ln>
          <a:effectLst>
            <a:outerShdw blurRad="203200" dist="38100" dir="2700000" algn="tl" rotWithShape="0">
              <a:prstClr val="black">
                <a:alpha val="9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5364088" y="2980079"/>
            <a:ext cx="1512168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£2.50/Kg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17" name="Text Box 68"/>
          <p:cNvSpPr txBox="1">
            <a:spLocks noChangeArrowheads="1"/>
          </p:cNvSpPr>
          <p:nvPr/>
        </p:nvSpPr>
        <p:spPr bwMode="auto">
          <a:xfrm>
            <a:off x="7106096" y="2980079"/>
            <a:ext cx="1570360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£1.50/Kg</a:t>
            </a:r>
          </a:p>
        </p:txBody>
      </p:sp>
      <p:sp>
        <p:nvSpPr>
          <p:cNvPr id="19" name="18 Botón de acción: Hacia delante o Siguiente">
            <a:hlinkClick r:id="" action="ppaction://hlinkshowjump?jump=nextslide" highlightClick="1"/>
          </p:cNvPr>
          <p:cNvSpPr/>
          <p:nvPr/>
        </p:nvSpPr>
        <p:spPr>
          <a:xfrm>
            <a:off x="8243888" y="6381750"/>
            <a:ext cx="649287" cy="360363"/>
          </a:xfrm>
          <a:prstGeom prst="actionButtonForwardNex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20" name="5 CuadroTexto"/>
          <p:cNvSpPr txBox="1">
            <a:spLocks noChangeArrowheads="1"/>
          </p:cNvSpPr>
          <p:nvPr/>
        </p:nvSpPr>
        <p:spPr bwMode="auto">
          <a:xfrm>
            <a:off x="249382" y="5877272"/>
            <a:ext cx="46023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_tradnl" altLang="es-ES" sz="2400" b="1" dirty="0" err="1" smtClean="0">
                <a:solidFill>
                  <a:prstClr val="white"/>
                </a:solidFill>
              </a:rPr>
              <a:t>How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 </a:t>
            </a:r>
            <a:r>
              <a:rPr lang="es-ES_tradnl" altLang="es-ES" sz="2400" b="1" dirty="0" err="1" smtClean="0">
                <a:solidFill>
                  <a:prstClr val="white"/>
                </a:solidFill>
              </a:rPr>
              <a:t>much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 </a:t>
            </a:r>
            <a:r>
              <a:rPr lang="es-ES_tradnl" altLang="es-ES" sz="2400" b="1" dirty="0" err="1" smtClean="0">
                <a:solidFill>
                  <a:prstClr val="white"/>
                </a:solidFill>
              </a:rPr>
              <a:t>is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 </a:t>
            </a:r>
            <a:r>
              <a:rPr lang="es-ES_tradnl" altLang="es-ES" sz="2400" b="1" dirty="0" err="1" smtClean="0">
                <a:solidFill>
                  <a:prstClr val="white"/>
                </a:solidFill>
              </a:rPr>
              <a:t>the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 </a:t>
            </a:r>
            <a:r>
              <a:rPr lang="es-ES_tradnl" altLang="es-ES" sz="2400" b="1" dirty="0" err="1" smtClean="0">
                <a:solidFill>
                  <a:prstClr val="white"/>
                </a:solidFill>
              </a:rPr>
              <a:t>cheese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?</a:t>
            </a:r>
            <a:endParaRPr lang="es-ES" altLang="es-ES" sz="2400" b="1" dirty="0">
              <a:solidFill>
                <a:prstClr val="white"/>
              </a:solidFill>
            </a:endParaRP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467544" y="5146336"/>
            <a:ext cx="1426442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>
                <a:solidFill>
                  <a:prstClr val="black"/>
                </a:solidFill>
                <a:latin typeface="Comic Sans MS" pitchFamily="66" charset="0"/>
              </a:rPr>
              <a:t>£</a:t>
            </a: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1.99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3" name="Text Box 101"/>
          <p:cNvSpPr txBox="1">
            <a:spLocks noChangeArrowheads="1"/>
          </p:cNvSpPr>
          <p:nvPr/>
        </p:nvSpPr>
        <p:spPr bwMode="auto">
          <a:xfrm>
            <a:off x="3563888" y="5146336"/>
            <a:ext cx="1401762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>
                <a:solidFill>
                  <a:prstClr val="black"/>
                </a:solidFill>
                <a:latin typeface="Comic Sans MS" pitchFamily="66" charset="0"/>
              </a:rPr>
              <a:t>£</a:t>
            </a: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1.59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5" name="Text Box 17"/>
          <p:cNvSpPr txBox="1">
            <a:spLocks noChangeArrowheads="1"/>
          </p:cNvSpPr>
          <p:nvPr/>
        </p:nvSpPr>
        <p:spPr bwMode="auto">
          <a:xfrm>
            <a:off x="2051720" y="5146336"/>
            <a:ext cx="1282133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£5.25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8" name="Text Box 68"/>
          <p:cNvSpPr txBox="1">
            <a:spLocks noChangeArrowheads="1"/>
          </p:cNvSpPr>
          <p:nvPr/>
        </p:nvSpPr>
        <p:spPr bwMode="auto">
          <a:xfrm>
            <a:off x="5166544" y="5146336"/>
            <a:ext cx="1565696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£1.29/Kg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9" name="28 Rectángulo"/>
          <p:cNvSpPr>
            <a:spLocks noChangeArrowheads="1"/>
          </p:cNvSpPr>
          <p:nvPr/>
        </p:nvSpPr>
        <p:spPr bwMode="auto">
          <a:xfrm>
            <a:off x="7045432" y="5146336"/>
            <a:ext cx="1511300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000" b="1" dirty="0">
                <a:solidFill>
                  <a:prstClr val="black"/>
                </a:solidFill>
                <a:latin typeface="Comic Sans MS" pitchFamily="66" charset="0"/>
              </a:rPr>
              <a:t>£</a:t>
            </a: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1.95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32" name="5 CuadroTexto"/>
          <p:cNvSpPr txBox="1">
            <a:spLocks noChangeArrowheads="1"/>
          </p:cNvSpPr>
          <p:nvPr/>
        </p:nvSpPr>
        <p:spPr bwMode="auto">
          <a:xfrm>
            <a:off x="249383" y="6309320"/>
            <a:ext cx="74909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_tradnl" altLang="es-ES" sz="2400" b="1" dirty="0" err="1" smtClean="0">
                <a:solidFill>
                  <a:srgbClr val="FFFF00"/>
                </a:solidFill>
              </a:rPr>
              <a:t>It’s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 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five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 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pounds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 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sixty-five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 (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pence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).</a:t>
            </a:r>
            <a:endParaRPr lang="es-ES" altLang="es-ES" sz="2400" b="1" dirty="0">
              <a:solidFill>
                <a:srgbClr val="FFFF00"/>
              </a:solidFill>
            </a:endParaRPr>
          </a:p>
        </p:txBody>
      </p:sp>
      <p:sp>
        <p:nvSpPr>
          <p:cNvPr id="2" name="1 Botón de acción: Personalizar">
            <a:hlinkClick r:id="" action="ppaction://noaction" highlightClick="1"/>
          </p:cNvPr>
          <p:cNvSpPr/>
          <p:nvPr/>
        </p:nvSpPr>
        <p:spPr>
          <a:xfrm>
            <a:off x="8243888" y="6381750"/>
            <a:ext cx="649287" cy="360363"/>
          </a:xfrm>
          <a:prstGeom prst="actionButtonBlank">
            <a:avLst/>
          </a:prstGeom>
          <a:solidFill>
            <a:srgbClr val="FFC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 smtClean="0">
                <a:solidFill>
                  <a:sysClr val="windowText" lastClr="000000"/>
                </a:solidFill>
              </a:rPr>
              <a:t>CHECK</a:t>
            </a:r>
            <a:endParaRPr lang="es-ES" sz="1200" b="1" dirty="0">
              <a:solidFill>
                <a:sysClr val="windowText" lastClr="000000"/>
              </a:solidFill>
            </a:endParaRPr>
          </a:p>
        </p:txBody>
      </p:sp>
      <p:pic>
        <p:nvPicPr>
          <p:cNvPr id="34" name="Picture 2" descr="http://files.softicons.com/download/food-drinks-icons/desktop-buffet-icons-by-aha-soft/png/256x256/Grapes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641" y="1501656"/>
            <a:ext cx="1511796" cy="1422915"/>
          </a:xfrm>
          <a:prstGeom prst="rect">
            <a:avLst/>
          </a:prstGeom>
          <a:noFill/>
          <a:effectLst>
            <a:outerShdw blurRad="76200" dist="889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4" descr="http://png-3.findicons.com/files/icons/344/market/128/ham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9062" y="3762073"/>
            <a:ext cx="1390650" cy="126523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7" descr="http://www.dibujosparapintar.com/imagenes/mejillones_min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8210" y="1575258"/>
            <a:ext cx="2063750" cy="1284288"/>
          </a:xfrm>
          <a:prstGeom prst="rect">
            <a:avLst/>
          </a:prstGeom>
          <a:noFill/>
          <a:effectLst>
            <a:outerShdw blurRad="190500" dist="38100" dir="2700000" algn="tl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1" descr="http://icons.iconarchive.com/icons/xaml-icon-studio/agriculture/256/Cheese-icon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12589"/>
          <a:stretch/>
        </p:blipFill>
        <p:spPr bwMode="auto">
          <a:xfrm>
            <a:off x="683568" y="1556792"/>
            <a:ext cx="1458384" cy="1275010"/>
          </a:xfrm>
          <a:prstGeom prst="rect">
            <a:avLst/>
          </a:prstGeom>
          <a:noFill/>
          <a:effectLst>
            <a:outerShdw blurRad="177800" dist="1397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0" descr="http://www.icon100.com/up/2874/512/recipe_ric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2" t="15846" r="6047" b="9734"/>
          <a:stretch>
            <a:fillRect/>
          </a:stretch>
        </p:blipFill>
        <p:spPr bwMode="auto">
          <a:xfrm>
            <a:off x="5076056" y="3874938"/>
            <a:ext cx="1641475" cy="1138238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18" descr="http://img3.wikia.nocookie.net/__cb20111110052132/frontierville/images/e/e0/Thanksgiving_Peas-icon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432" y="1575258"/>
            <a:ext cx="1511300" cy="1365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" descr="Nut Hazelnut ico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672" y="3751181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png.clipart.me/graphics/previews/142/vector-icon-set-of-jam_142919269.jp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41579" l="0" r="339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640" b="63398"/>
          <a:stretch/>
        </p:blipFill>
        <p:spPr bwMode="auto">
          <a:xfrm>
            <a:off x="3644287" y="3688363"/>
            <a:ext cx="1207474" cy="1324813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4"/>
          <p:cNvPicPr>
            <a:picLocks noChangeAspect="1" noChangeArrowheads="1"/>
          </p:cNvPicPr>
          <p:nvPr/>
        </p:nvPicPr>
        <p:blipFill>
          <a:blip r:embed="rId16"/>
          <a:stretch>
            <a:fillRect/>
          </a:stretch>
        </p:blipFill>
        <p:spPr bwMode="auto">
          <a:xfrm>
            <a:off x="6797437" y="4028300"/>
            <a:ext cx="1715730" cy="869529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Rectangle 4"/>
          <p:cNvSpPr txBox="1">
            <a:spLocks noChangeArrowheads="1"/>
          </p:cNvSpPr>
          <p:nvPr/>
        </p:nvSpPr>
        <p:spPr>
          <a:xfrm>
            <a:off x="395536" y="20799"/>
            <a:ext cx="8526791" cy="671897"/>
          </a:xfrm>
          <a:prstGeom prst="rect">
            <a:avLst/>
          </a:prstGeom>
        </p:spPr>
        <p:txBody>
          <a:bodyPr anchor="ctr">
            <a:prstTxWarp prst="textFadeUp">
              <a:avLst>
                <a:gd name="adj" fmla="val 6363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es-ES" sz="5400" b="1" dirty="0" err="1" smtClean="0">
                <a:ln w="11430">
                  <a:solidFill>
                    <a:srgbClr val="008E36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food</a:t>
            </a:r>
            <a:r>
              <a:rPr lang="es-ES" sz="5400" b="1" dirty="0" smtClean="0">
                <a:ln w="11430">
                  <a:solidFill>
                    <a:srgbClr val="008E36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 </a:t>
            </a:r>
            <a:r>
              <a:rPr lang="es-ES" sz="5400" b="1" dirty="0" err="1" smtClean="0">
                <a:ln w="11430">
                  <a:solidFill>
                    <a:srgbClr val="008E36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prices</a:t>
            </a:r>
            <a:endParaRPr lang="es-ES" sz="5400" b="1" dirty="0">
              <a:ln w="11430">
                <a:solidFill>
                  <a:srgbClr val="008E36"/>
                </a:solidFill>
              </a:ln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Ravie" panose="040408050508090206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528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9" grpId="0" animBg="1"/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3738" r="2418" b="7672"/>
          <a:stretch/>
        </p:blipFill>
        <p:spPr>
          <a:xfrm>
            <a:off x="249382" y="1268759"/>
            <a:ext cx="8672946" cy="2448273"/>
          </a:xfrm>
          <a:prstGeom prst="rect">
            <a:avLst/>
          </a:prstGeom>
        </p:spPr>
      </p:pic>
      <p:sp>
        <p:nvSpPr>
          <p:cNvPr id="31" name="30 Rectángulo"/>
          <p:cNvSpPr/>
          <p:nvPr/>
        </p:nvSpPr>
        <p:spPr>
          <a:xfrm>
            <a:off x="0" y="1124744"/>
            <a:ext cx="9144000" cy="37691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pic>
        <p:nvPicPr>
          <p:cNvPr id="33" name="Picture 4" descr="http://saladagalega.clipebox.com/wp-content/uploads/2013/11/toldo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2" r="8283"/>
          <a:stretch/>
        </p:blipFill>
        <p:spPr bwMode="auto">
          <a:xfrm>
            <a:off x="0" y="-99392"/>
            <a:ext cx="9144000" cy="1629650"/>
          </a:xfrm>
          <a:prstGeom prst="rect">
            <a:avLst/>
          </a:prstGeom>
          <a:noFill/>
          <a:effectLst>
            <a:outerShdw blurRad="215900" dist="38100" dir="5400000" algn="t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7086" r="2418" b="8116"/>
          <a:stretch/>
        </p:blipFill>
        <p:spPr>
          <a:xfrm>
            <a:off x="249382" y="3698953"/>
            <a:ext cx="8672946" cy="2106311"/>
          </a:xfrm>
          <a:prstGeom prst="rect">
            <a:avLst/>
          </a:prstGeom>
        </p:spPr>
      </p:pic>
      <p:sp>
        <p:nvSpPr>
          <p:cNvPr id="9" name="Text Box 17"/>
          <p:cNvSpPr txBox="1">
            <a:spLocks noChangeArrowheads="1"/>
          </p:cNvSpPr>
          <p:nvPr/>
        </p:nvSpPr>
        <p:spPr bwMode="auto">
          <a:xfrm>
            <a:off x="539552" y="2979757"/>
            <a:ext cx="1752674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£5.65/Kg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2483768" y="2980079"/>
            <a:ext cx="1478558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£6.67/Kg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4067944" y="2980079"/>
            <a:ext cx="1079500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30 p</a:t>
            </a:r>
          </a:p>
        </p:txBody>
      </p:sp>
      <p:pic>
        <p:nvPicPr>
          <p:cNvPr id="14" name="Picture 31" descr="http://img4.wikia.nocookie.net/__cb20120926112940/farmville/images/5/5c/Ghoul_Garlic-icon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39952" y="1699655"/>
            <a:ext cx="1150938" cy="1150937"/>
          </a:xfrm>
          <a:prstGeom prst="rect">
            <a:avLst/>
          </a:prstGeom>
          <a:noFill/>
          <a:ln>
            <a:noFill/>
          </a:ln>
          <a:effectLst>
            <a:outerShdw blurRad="203200" dist="38100" dir="2700000" algn="tl" rotWithShape="0">
              <a:prstClr val="black">
                <a:alpha val="9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5364088" y="2980079"/>
            <a:ext cx="1512168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£2.50/Kg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17" name="Text Box 68"/>
          <p:cNvSpPr txBox="1">
            <a:spLocks noChangeArrowheads="1"/>
          </p:cNvSpPr>
          <p:nvPr/>
        </p:nvSpPr>
        <p:spPr bwMode="auto">
          <a:xfrm>
            <a:off x="7106096" y="2980079"/>
            <a:ext cx="1570360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£1.50/Kg</a:t>
            </a:r>
          </a:p>
        </p:txBody>
      </p:sp>
      <p:sp>
        <p:nvSpPr>
          <p:cNvPr id="19" name="18 Botón de acción: Hacia delante o Siguiente">
            <a:hlinkClick r:id="" action="ppaction://hlinkshowjump?jump=nextslide" highlightClick="1"/>
          </p:cNvPr>
          <p:cNvSpPr/>
          <p:nvPr/>
        </p:nvSpPr>
        <p:spPr>
          <a:xfrm>
            <a:off x="8243888" y="6381750"/>
            <a:ext cx="649287" cy="360363"/>
          </a:xfrm>
          <a:prstGeom prst="actionButtonForwardNex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20" name="5 CuadroTexto"/>
          <p:cNvSpPr txBox="1">
            <a:spLocks noChangeArrowheads="1"/>
          </p:cNvSpPr>
          <p:nvPr/>
        </p:nvSpPr>
        <p:spPr bwMode="auto">
          <a:xfrm>
            <a:off x="249382" y="5877272"/>
            <a:ext cx="46023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_tradnl" altLang="es-ES" sz="2400" b="1" dirty="0" err="1" smtClean="0">
                <a:solidFill>
                  <a:prstClr val="white"/>
                </a:solidFill>
              </a:rPr>
              <a:t>How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 </a:t>
            </a:r>
            <a:r>
              <a:rPr lang="es-ES_tradnl" altLang="es-ES" sz="2400" b="1" dirty="0" err="1" smtClean="0">
                <a:solidFill>
                  <a:prstClr val="white"/>
                </a:solidFill>
              </a:rPr>
              <a:t>much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 </a:t>
            </a:r>
            <a:r>
              <a:rPr lang="es-ES_tradnl" altLang="es-ES" sz="2400" b="1" dirty="0" err="1" smtClean="0">
                <a:solidFill>
                  <a:prstClr val="white"/>
                </a:solidFill>
              </a:rPr>
              <a:t>is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 </a:t>
            </a:r>
            <a:r>
              <a:rPr lang="es-ES_tradnl" altLang="es-ES" sz="2400" b="1" dirty="0" err="1" smtClean="0">
                <a:solidFill>
                  <a:prstClr val="white"/>
                </a:solidFill>
              </a:rPr>
              <a:t>the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 </a:t>
            </a:r>
            <a:r>
              <a:rPr lang="es-ES_tradnl" altLang="es-ES" sz="2400" b="1" dirty="0" err="1" smtClean="0">
                <a:solidFill>
                  <a:prstClr val="white"/>
                </a:solidFill>
              </a:rPr>
              <a:t>garlic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?</a:t>
            </a:r>
            <a:endParaRPr lang="es-ES" altLang="es-ES" sz="2400" b="1" dirty="0">
              <a:solidFill>
                <a:prstClr val="white"/>
              </a:solidFill>
            </a:endParaRP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467544" y="5146336"/>
            <a:ext cx="1426442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>
                <a:solidFill>
                  <a:prstClr val="black"/>
                </a:solidFill>
                <a:latin typeface="Comic Sans MS" pitchFamily="66" charset="0"/>
              </a:rPr>
              <a:t>£</a:t>
            </a: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1.99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3" name="Text Box 101"/>
          <p:cNvSpPr txBox="1">
            <a:spLocks noChangeArrowheads="1"/>
          </p:cNvSpPr>
          <p:nvPr/>
        </p:nvSpPr>
        <p:spPr bwMode="auto">
          <a:xfrm>
            <a:off x="3563888" y="5146336"/>
            <a:ext cx="1401762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>
                <a:solidFill>
                  <a:prstClr val="black"/>
                </a:solidFill>
                <a:latin typeface="Comic Sans MS" pitchFamily="66" charset="0"/>
              </a:rPr>
              <a:t>£</a:t>
            </a: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1.59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5" name="Text Box 17"/>
          <p:cNvSpPr txBox="1">
            <a:spLocks noChangeArrowheads="1"/>
          </p:cNvSpPr>
          <p:nvPr/>
        </p:nvSpPr>
        <p:spPr bwMode="auto">
          <a:xfrm>
            <a:off x="2051720" y="5146336"/>
            <a:ext cx="1282133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£5.25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8" name="Text Box 68"/>
          <p:cNvSpPr txBox="1">
            <a:spLocks noChangeArrowheads="1"/>
          </p:cNvSpPr>
          <p:nvPr/>
        </p:nvSpPr>
        <p:spPr bwMode="auto">
          <a:xfrm>
            <a:off x="5166544" y="5146336"/>
            <a:ext cx="1565696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£1.29/Kg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9" name="28 Rectángulo"/>
          <p:cNvSpPr>
            <a:spLocks noChangeArrowheads="1"/>
          </p:cNvSpPr>
          <p:nvPr/>
        </p:nvSpPr>
        <p:spPr bwMode="auto">
          <a:xfrm>
            <a:off x="7045432" y="5146336"/>
            <a:ext cx="1511300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000" b="1" dirty="0">
                <a:solidFill>
                  <a:prstClr val="black"/>
                </a:solidFill>
                <a:latin typeface="Comic Sans MS" pitchFamily="66" charset="0"/>
              </a:rPr>
              <a:t>£</a:t>
            </a: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1.95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32" name="5 CuadroTexto"/>
          <p:cNvSpPr txBox="1">
            <a:spLocks noChangeArrowheads="1"/>
          </p:cNvSpPr>
          <p:nvPr/>
        </p:nvSpPr>
        <p:spPr bwMode="auto">
          <a:xfrm>
            <a:off x="249383" y="6309320"/>
            <a:ext cx="74909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_tradnl" altLang="es-ES" sz="2400" b="1" dirty="0" err="1" smtClean="0">
                <a:solidFill>
                  <a:srgbClr val="FFFF00"/>
                </a:solidFill>
              </a:rPr>
              <a:t>It’s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 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thirty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 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pence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.</a:t>
            </a:r>
            <a:endParaRPr lang="es-ES" altLang="es-ES" sz="2400" b="1" dirty="0">
              <a:solidFill>
                <a:srgbClr val="FFFF00"/>
              </a:solidFill>
            </a:endParaRP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>
          <a:xfrm>
            <a:off x="395536" y="20799"/>
            <a:ext cx="8526791" cy="671897"/>
          </a:xfrm>
          <a:prstGeom prst="rect">
            <a:avLst/>
          </a:prstGeom>
        </p:spPr>
        <p:txBody>
          <a:bodyPr anchor="ctr">
            <a:prstTxWarp prst="textFadeUp">
              <a:avLst>
                <a:gd name="adj" fmla="val 6363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es-ES" sz="5400" b="1" dirty="0" err="1" smtClean="0">
                <a:ln w="11430">
                  <a:solidFill>
                    <a:srgbClr val="008E36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food</a:t>
            </a:r>
            <a:r>
              <a:rPr lang="es-ES" sz="5400" b="1" dirty="0" smtClean="0">
                <a:ln w="11430">
                  <a:solidFill>
                    <a:srgbClr val="008E36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 </a:t>
            </a:r>
            <a:r>
              <a:rPr lang="es-ES" sz="5400" b="1" dirty="0" err="1" smtClean="0">
                <a:ln w="11430">
                  <a:solidFill>
                    <a:srgbClr val="008E36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prices</a:t>
            </a:r>
            <a:endParaRPr lang="es-ES" sz="5400" b="1" dirty="0">
              <a:ln w="11430">
                <a:solidFill>
                  <a:srgbClr val="008E36"/>
                </a:solidFill>
              </a:ln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Ravie" panose="04040805050809020602" pitchFamily="82" charset="0"/>
            </a:endParaRPr>
          </a:p>
        </p:txBody>
      </p:sp>
      <p:sp>
        <p:nvSpPr>
          <p:cNvPr id="2" name="1 Botón de acción: Personalizar">
            <a:hlinkClick r:id="" action="ppaction://noaction" highlightClick="1"/>
          </p:cNvPr>
          <p:cNvSpPr/>
          <p:nvPr/>
        </p:nvSpPr>
        <p:spPr>
          <a:xfrm>
            <a:off x="8243888" y="6381750"/>
            <a:ext cx="649287" cy="360363"/>
          </a:xfrm>
          <a:prstGeom prst="actionButtonBlank">
            <a:avLst/>
          </a:prstGeom>
          <a:solidFill>
            <a:srgbClr val="FFC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 smtClean="0">
                <a:solidFill>
                  <a:sysClr val="windowText" lastClr="000000"/>
                </a:solidFill>
              </a:rPr>
              <a:t>CHECK</a:t>
            </a:r>
            <a:endParaRPr lang="es-ES" sz="1200" b="1" dirty="0">
              <a:solidFill>
                <a:sysClr val="windowText" lastClr="000000"/>
              </a:solidFill>
            </a:endParaRPr>
          </a:p>
        </p:txBody>
      </p:sp>
      <p:pic>
        <p:nvPicPr>
          <p:cNvPr id="34" name="Picture 2" descr="http://files.softicons.com/download/food-drinks-icons/desktop-buffet-icons-by-aha-soft/png/256x256/Grapes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641" y="1501656"/>
            <a:ext cx="1511796" cy="1422915"/>
          </a:xfrm>
          <a:prstGeom prst="rect">
            <a:avLst/>
          </a:prstGeom>
          <a:noFill/>
          <a:effectLst>
            <a:outerShdw blurRad="76200" dist="889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4" descr="http://png-3.findicons.com/files/icons/344/market/128/ham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9062" y="3762073"/>
            <a:ext cx="1390650" cy="126523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7" descr="http://www.dibujosparapintar.com/imagenes/mejillones_min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8210" y="1575258"/>
            <a:ext cx="2063750" cy="1284288"/>
          </a:xfrm>
          <a:prstGeom prst="rect">
            <a:avLst/>
          </a:prstGeom>
          <a:noFill/>
          <a:effectLst>
            <a:outerShdw blurRad="190500" dist="38100" dir="2700000" algn="tl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1" descr="http://icons.iconarchive.com/icons/xaml-icon-studio/agriculture/256/Cheese-icon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12589"/>
          <a:stretch/>
        </p:blipFill>
        <p:spPr bwMode="auto">
          <a:xfrm>
            <a:off x="683568" y="1556792"/>
            <a:ext cx="1458384" cy="1275010"/>
          </a:xfrm>
          <a:prstGeom prst="rect">
            <a:avLst/>
          </a:prstGeom>
          <a:noFill/>
          <a:effectLst>
            <a:outerShdw blurRad="177800" dist="1397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0" descr="http://www.icon100.com/up/2874/512/recipe_ric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2" t="15846" r="6047" b="9734"/>
          <a:stretch>
            <a:fillRect/>
          </a:stretch>
        </p:blipFill>
        <p:spPr bwMode="auto">
          <a:xfrm>
            <a:off x="5076056" y="3874938"/>
            <a:ext cx="1641475" cy="1138238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18" descr="http://img3.wikia.nocookie.net/__cb20111110052132/frontierville/images/e/e0/Thanksgiving_Peas-icon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432" y="1575258"/>
            <a:ext cx="1511300" cy="1365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" descr="Nut Hazelnut ico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672" y="3751181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png.clipart.me/graphics/previews/142/vector-icon-set-of-jam_142919269.jp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41579" l="0" r="339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640" b="63398"/>
          <a:stretch/>
        </p:blipFill>
        <p:spPr bwMode="auto">
          <a:xfrm>
            <a:off x="3644287" y="3688363"/>
            <a:ext cx="1207474" cy="1324813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4"/>
          <p:cNvPicPr>
            <a:picLocks noChangeAspect="1" noChangeArrowheads="1"/>
          </p:cNvPicPr>
          <p:nvPr/>
        </p:nvPicPr>
        <p:blipFill>
          <a:blip r:embed="rId16"/>
          <a:stretch>
            <a:fillRect/>
          </a:stretch>
        </p:blipFill>
        <p:spPr bwMode="auto">
          <a:xfrm>
            <a:off x="6797437" y="4028300"/>
            <a:ext cx="1715730" cy="869529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894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9" grpId="0" animBg="1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3738" r="2418" b="7672"/>
          <a:stretch/>
        </p:blipFill>
        <p:spPr>
          <a:xfrm>
            <a:off x="249382" y="1268759"/>
            <a:ext cx="8672946" cy="2448273"/>
          </a:xfrm>
          <a:prstGeom prst="rect">
            <a:avLst/>
          </a:prstGeom>
        </p:spPr>
      </p:pic>
      <p:sp>
        <p:nvSpPr>
          <p:cNvPr id="31" name="30 Rectángulo"/>
          <p:cNvSpPr/>
          <p:nvPr/>
        </p:nvSpPr>
        <p:spPr>
          <a:xfrm>
            <a:off x="0" y="1124744"/>
            <a:ext cx="9144000" cy="37691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pic>
        <p:nvPicPr>
          <p:cNvPr id="33" name="Picture 4" descr="http://saladagalega.clipebox.com/wp-content/uploads/2013/11/toldo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2" r="8283"/>
          <a:stretch/>
        </p:blipFill>
        <p:spPr bwMode="auto">
          <a:xfrm>
            <a:off x="0" y="-99392"/>
            <a:ext cx="9144000" cy="1629650"/>
          </a:xfrm>
          <a:prstGeom prst="rect">
            <a:avLst/>
          </a:prstGeom>
          <a:noFill/>
          <a:effectLst>
            <a:outerShdw blurRad="215900" dist="38100" dir="5400000" algn="t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7086" r="2418" b="8116"/>
          <a:stretch/>
        </p:blipFill>
        <p:spPr>
          <a:xfrm>
            <a:off x="249382" y="3698953"/>
            <a:ext cx="8672946" cy="2106311"/>
          </a:xfrm>
          <a:prstGeom prst="rect">
            <a:avLst/>
          </a:prstGeom>
        </p:spPr>
      </p:pic>
      <p:sp>
        <p:nvSpPr>
          <p:cNvPr id="9" name="Text Box 17"/>
          <p:cNvSpPr txBox="1">
            <a:spLocks noChangeArrowheads="1"/>
          </p:cNvSpPr>
          <p:nvPr/>
        </p:nvSpPr>
        <p:spPr bwMode="auto">
          <a:xfrm>
            <a:off x="539552" y="2979757"/>
            <a:ext cx="1752674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£5.65/Kg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2483768" y="2980079"/>
            <a:ext cx="1478558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£6.67/Kg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4067944" y="2980079"/>
            <a:ext cx="1079500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30 p</a:t>
            </a:r>
          </a:p>
        </p:txBody>
      </p:sp>
      <p:pic>
        <p:nvPicPr>
          <p:cNvPr id="14" name="Picture 31" descr="http://img4.wikia.nocookie.net/__cb20120926112940/farmville/images/5/5c/Ghoul_Garlic-icon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39952" y="1699655"/>
            <a:ext cx="1150938" cy="1150937"/>
          </a:xfrm>
          <a:prstGeom prst="rect">
            <a:avLst/>
          </a:prstGeom>
          <a:noFill/>
          <a:ln>
            <a:noFill/>
          </a:ln>
          <a:effectLst>
            <a:outerShdw blurRad="203200" dist="38100" dir="2700000" algn="tl" rotWithShape="0">
              <a:prstClr val="black">
                <a:alpha val="9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5364088" y="2980079"/>
            <a:ext cx="1512168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£2.50/Kg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17" name="Text Box 68"/>
          <p:cNvSpPr txBox="1">
            <a:spLocks noChangeArrowheads="1"/>
          </p:cNvSpPr>
          <p:nvPr/>
        </p:nvSpPr>
        <p:spPr bwMode="auto">
          <a:xfrm>
            <a:off x="7106096" y="2980079"/>
            <a:ext cx="1570360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£1.50/Kg</a:t>
            </a:r>
          </a:p>
        </p:txBody>
      </p:sp>
      <p:sp>
        <p:nvSpPr>
          <p:cNvPr id="19" name="18 Botón de acción: Hacia delante o Siguiente">
            <a:hlinkClick r:id="" action="ppaction://hlinkshowjump?jump=nextslide" highlightClick="1"/>
          </p:cNvPr>
          <p:cNvSpPr/>
          <p:nvPr/>
        </p:nvSpPr>
        <p:spPr>
          <a:xfrm>
            <a:off x="8243888" y="6381750"/>
            <a:ext cx="649287" cy="360363"/>
          </a:xfrm>
          <a:prstGeom prst="actionButtonForwardNex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20" name="5 CuadroTexto"/>
          <p:cNvSpPr txBox="1">
            <a:spLocks noChangeArrowheads="1"/>
          </p:cNvSpPr>
          <p:nvPr/>
        </p:nvSpPr>
        <p:spPr bwMode="auto">
          <a:xfrm>
            <a:off x="249382" y="5877272"/>
            <a:ext cx="46023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_tradnl" altLang="es-ES" sz="2400" b="1" dirty="0" err="1" smtClean="0">
                <a:solidFill>
                  <a:prstClr val="white"/>
                </a:solidFill>
              </a:rPr>
              <a:t>How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 </a:t>
            </a:r>
            <a:r>
              <a:rPr lang="es-ES_tradnl" altLang="es-ES" sz="2400" b="1" dirty="0" err="1" smtClean="0">
                <a:solidFill>
                  <a:prstClr val="white"/>
                </a:solidFill>
              </a:rPr>
              <a:t>much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 are </a:t>
            </a:r>
            <a:r>
              <a:rPr lang="es-ES_tradnl" altLang="es-ES" sz="2400" b="1" dirty="0" err="1" smtClean="0">
                <a:solidFill>
                  <a:prstClr val="white"/>
                </a:solidFill>
              </a:rPr>
              <a:t>the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 </a:t>
            </a:r>
            <a:r>
              <a:rPr lang="es-ES_tradnl" altLang="es-ES" sz="2400" b="1" dirty="0" err="1" smtClean="0">
                <a:solidFill>
                  <a:prstClr val="white"/>
                </a:solidFill>
              </a:rPr>
              <a:t>eggs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?</a:t>
            </a:r>
            <a:endParaRPr lang="es-ES" altLang="es-ES" sz="2400" b="1" dirty="0">
              <a:solidFill>
                <a:prstClr val="white"/>
              </a:solidFill>
            </a:endParaRP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467544" y="5146336"/>
            <a:ext cx="1426442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>
                <a:solidFill>
                  <a:prstClr val="black"/>
                </a:solidFill>
                <a:latin typeface="Comic Sans MS" pitchFamily="66" charset="0"/>
              </a:rPr>
              <a:t>£</a:t>
            </a: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1.99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3" name="Text Box 101"/>
          <p:cNvSpPr txBox="1">
            <a:spLocks noChangeArrowheads="1"/>
          </p:cNvSpPr>
          <p:nvPr/>
        </p:nvSpPr>
        <p:spPr bwMode="auto">
          <a:xfrm>
            <a:off x="3563888" y="5146336"/>
            <a:ext cx="1401762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>
                <a:solidFill>
                  <a:prstClr val="black"/>
                </a:solidFill>
                <a:latin typeface="Comic Sans MS" pitchFamily="66" charset="0"/>
              </a:rPr>
              <a:t>£</a:t>
            </a: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1.59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5" name="Text Box 17"/>
          <p:cNvSpPr txBox="1">
            <a:spLocks noChangeArrowheads="1"/>
          </p:cNvSpPr>
          <p:nvPr/>
        </p:nvSpPr>
        <p:spPr bwMode="auto">
          <a:xfrm>
            <a:off x="2051720" y="5146336"/>
            <a:ext cx="1282133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£5.25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8" name="Text Box 68"/>
          <p:cNvSpPr txBox="1">
            <a:spLocks noChangeArrowheads="1"/>
          </p:cNvSpPr>
          <p:nvPr/>
        </p:nvSpPr>
        <p:spPr bwMode="auto">
          <a:xfrm>
            <a:off x="5166544" y="5146336"/>
            <a:ext cx="1565696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£1.29/Kg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9" name="28 Rectángulo"/>
          <p:cNvSpPr>
            <a:spLocks noChangeArrowheads="1"/>
          </p:cNvSpPr>
          <p:nvPr/>
        </p:nvSpPr>
        <p:spPr bwMode="auto">
          <a:xfrm>
            <a:off x="7045432" y="5146336"/>
            <a:ext cx="1511300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000" b="1" dirty="0">
                <a:solidFill>
                  <a:prstClr val="black"/>
                </a:solidFill>
                <a:latin typeface="Comic Sans MS" pitchFamily="66" charset="0"/>
              </a:rPr>
              <a:t>£</a:t>
            </a: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1.95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32" name="5 CuadroTexto"/>
          <p:cNvSpPr txBox="1">
            <a:spLocks noChangeArrowheads="1"/>
          </p:cNvSpPr>
          <p:nvPr/>
        </p:nvSpPr>
        <p:spPr bwMode="auto">
          <a:xfrm>
            <a:off x="249383" y="6309320"/>
            <a:ext cx="74909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_tradnl" altLang="es-ES" sz="2400" b="1" dirty="0" err="1" smtClean="0">
                <a:solidFill>
                  <a:srgbClr val="FFFF00"/>
                </a:solidFill>
              </a:rPr>
              <a:t>They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 are 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one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 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pound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 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ninety-five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 (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pence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).</a:t>
            </a:r>
            <a:endParaRPr lang="es-ES" altLang="es-ES" sz="2400" b="1" dirty="0">
              <a:solidFill>
                <a:srgbClr val="FFFF00"/>
              </a:solidFill>
            </a:endParaRPr>
          </a:p>
        </p:txBody>
      </p:sp>
      <p:sp>
        <p:nvSpPr>
          <p:cNvPr id="2" name="1 Botón de acción: Personalizar">
            <a:hlinkClick r:id="" action="ppaction://noaction" highlightClick="1"/>
          </p:cNvPr>
          <p:cNvSpPr/>
          <p:nvPr/>
        </p:nvSpPr>
        <p:spPr>
          <a:xfrm>
            <a:off x="8243888" y="6381750"/>
            <a:ext cx="649287" cy="360363"/>
          </a:xfrm>
          <a:prstGeom prst="actionButtonBlank">
            <a:avLst/>
          </a:prstGeom>
          <a:solidFill>
            <a:srgbClr val="FFC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 smtClean="0">
                <a:solidFill>
                  <a:sysClr val="windowText" lastClr="000000"/>
                </a:solidFill>
              </a:rPr>
              <a:t>CHECK</a:t>
            </a:r>
            <a:endParaRPr lang="es-ES" sz="1200" b="1" dirty="0">
              <a:solidFill>
                <a:sysClr val="windowText" lastClr="000000"/>
              </a:solidFill>
            </a:endParaRPr>
          </a:p>
        </p:txBody>
      </p:sp>
      <p:pic>
        <p:nvPicPr>
          <p:cNvPr id="34" name="Picture 2" descr="http://files.softicons.com/download/food-drinks-icons/desktop-buffet-icons-by-aha-soft/png/256x256/Grapes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641" y="1501656"/>
            <a:ext cx="1511796" cy="1422915"/>
          </a:xfrm>
          <a:prstGeom prst="rect">
            <a:avLst/>
          </a:prstGeom>
          <a:noFill/>
          <a:effectLst>
            <a:outerShdw blurRad="76200" dist="889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4" descr="http://png-3.findicons.com/files/icons/344/market/128/ham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9062" y="3762073"/>
            <a:ext cx="1390650" cy="126523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7" descr="http://www.dibujosparapintar.com/imagenes/mejillones_min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8210" y="1575258"/>
            <a:ext cx="2063750" cy="1284288"/>
          </a:xfrm>
          <a:prstGeom prst="rect">
            <a:avLst/>
          </a:prstGeom>
          <a:noFill/>
          <a:effectLst>
            <a:outerShdw blurRad="190500" dist="38100" dir="2700000" algn="tl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1" descr="http://icons.iconarchive.com/icons/xaml-icon-studio/agriculture/256/Cheese-icon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12589"/>
          <a:stretch/>
        </p:blipFill>
        <p:spPr bwMode="auto">
          <a:xfrm>
            <a:off x="683568" y="1556792"/>
            <a:ext cx="1458384" cy="1275010"/>
          </a:xfrm>
          <a:prstGeom prst="rect">
            <a:avLst/>
          </a:prstGeom>
          <a:noFill/>
          <a:effectLst>
            <a:outerShdw blurRad="177800" dist="1397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0" descr="http://www.icon100.com/up/2874/512/recipe_ric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2" t="15846" r="6047" b="9734"/>
          <a:stretch>
            <a:fillRect/>
          </a:stretch>
        </p:blipFill>
        <p:spPr bwMode="auto">
          <a:xfrm>
            <a:off x="5076056" y="3874938"/>
            <a:ext cx="1641475" cy="1138238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18" descr="http://img3.wikia.nocookie.net/__cb20111110052132/frontierville/images/e/e0/Thanksgiving_Peas-icon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432" y="1575258"/>
            <a:ext cx="1511300" cy="1365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" descr="Nut Hazelnut ico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672" y="3751181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png.clipart.me/graphics/previews/142/vector-icon-set-of-jam_142919269.jp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41579" l="0" r="339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640" b="63398"/>
          <a:stretch/>
        </p:blipFill>
        <p:spPr bwMode="auto">
          <a:xfrm>
            <a:off x="3644287" y="3688363"/>
            <a:ext cx="1207474" cy="1324813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4"/>
          <p:cNvPicPr>
            <a:picLocks noChangeAspect="1" noChangeArrowheads="1"/>
          </p:cNvPicPr>
          <p:nvPr/>
        </p:nvPicPr>
        <p:blipFill>
          <a:blip r:embed="rId16"/>
          <a:stretch>
            <a:fillRect/>
          </a:stretch>
        </p:blipFill>
        <p:spPr bwMode="auto">
          <a:xfrm>
            <a:off x="6797437" y="4071639"/>
            <a:ext cx="1715730" cy="869529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Rectangle 4"/>
          <p:cNvSpPr txBox="1">
            <a:spLocks noChangeArrowheads="1"/>
          </p:cNvSpPr>
          <p:nvPr/>
        </p:nvSpPr>
        <p:spPr>
          <a:xfrm>
            <a:off x="395536" y="20799"/>
            <a:ext cx="8526791" cy="671897"/>
          </a:xfrm>
          <a:prstGeom prst="rect">
            <a:avLst/>
          </a:prstGeom>
        </p:spPr>
        <p:txBody>
          <a:bodyPr anchor="ctr">
            <a:prstTxWarp prst="textFadeUp">
              <a:avLst>
                <a:gd name="adj" fmla="val 6363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es-ES" sz="5400" b="1" dirty="0" err="1" smtClean="0">
                <a:ln w="11430">
                  <a:solidFill>
                    <a:srgbClr val="008E36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food</a:t>
            </a:r>
            <a:r>
              <a:rPr lang="es-ES" sz="5400" b="1" dirty="0" smtClean="0">
                <a:ln w="11430">
                  <a:solidFill>
                    <a:srgbClr val="008E36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 </a:t>
            </a:r>
            <a:r>
              <a:rPr lang="es-ES" sz="5400" b="1" dirty="0" err="1" smtClean="0">
                <a:ln w="11430">
                  <a:solidFill>
                    <a:srgbClr val="008E36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prices</a:t>
            </a:r>
            <a:endParaRPr lang="es-ES" sz="5400" b="1" dirty="0">
              <a:ln w="11430">
                <a:solidFill>
                  <a:srgbClr val="008E36"/>
                </a:solidFill>
              </a:ln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Ravie" panose="040408050508090206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277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9" grpId="0" animBg="1"/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3738" r="2418" b="7672"/>
          <a:stretch/>
        </p:blipFill>
        <p:spPr>
          <a:xfrm>
            <a:off x="249382" y="1268759"/>
            <a:ext cx="8672946" cy="2448273"/>
          </a:xfrm>
          <a:prstGeom prst="rect">
            <a:avLst/>
          </a:prstGeom>
        </p:spPr>
      </p:pic>
      <p:sp>
        <p:nvSpPr>
          <p:cNvPr id="31" name="30 Rectángulo"/>
          <p:cNvSpPr/>
          <p:nvPr/>
        </p:nvSpPr>
        <p:spPr>
          <a:xfrm>
            <a:off x="0" y="1124744"/>
            <a:ext cx="9144000" cy="37691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pic>
        <p:nvPicPr>
          <p:cNvPr id="33" name="Picture 4" descr="http://saladagalega.clipebox.com/wp-content/uploads/2013/11/toldo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2" r="8283"/>
          <a:stretch/>
        </p:blipFill>
        <p:spPr bwMode="auto">
          <a:xfrm>
            <a:off x="0" y="-99392"/>
            <a:ext cx="9144000" cy="1629650"/>
          </a:xfrm>
          <a:prstGeom prst="rect">
            <a:avLst/>
          </a:prstGeom>
          <a:noFill/>
          <a:effectLst>
            <a:outerShdw blurRad="215900" dist="38100" dir="5400000" algn="t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7086" r="2418" b="8116"/>
          <a:stretch/>
        </p:blipFill>
        <p:spPr>
          <a:xfrm>
            <a:off x="249382" y="3698953"/>
            <a:ext cx="8672946" cy="2106311"/>
          </a:xfrm>
          <a:prstGeom prst="rect">
            <a:avLst/>
          </a:prstGeom>
        </p:spPr>
      </p:pic>
      <p:sp>
        <p:nvSpPr>
          <p:cNvPr id="9" name="Text Box 17"/>
          <p:cNvSpPr txBox="1">
            <a:spLocks noChangeArrowheads="1"/>
          </p:cNvSpPr>
          <p:nvPr/>
        </p:nvSpPr>
        <p:spPr bwMode="auto">
          <a:xfrm>
            <a:off x="539552" y="2979757"/>
            <a:ext cx="1752674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£5.65/Kg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2483768" y="2980079"/>
            <a:ext cx="1478558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£6.67/Kg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4067944" y="2980079"/>
            <a:ext cx="1079500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30 p</a:t>
            </a:r>
          </a:p>
        </p:txBody>
      </p:sp>
      <p:pic>
        <p:nvPicPr>
          <p:cNvPr id="14" name="Picture 31" descr="http://img4.wikia.nocookie.net/__cb20120926112940/farmville/images/5/5c/Ghoul_Garlic-icon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39952" y="1699655"/>
            <a:ext cx="1150938" cy="1150937"/>
          </a:xfrm>
          <a:prstGeom prst="rect">
            <a:avLst/>
          </a:prstGeom>
          <a:noFill/>
          <a:ln>
            <a:noFill/>
          </a:ln>
          <a:effectLst>
            <a:outerShdw blurRad="203200" dist="38100" dir="2700000" algn="tl" rotWithShape="0">
              <a:prstClr val="black">
                <a:alpha val="9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5364088" y="2980079"/>
            <a:ext cx="1512168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£2.50/Kg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17" name="Text Box 68"/>
          <p:cNvSpPr txBox="1">
            <a:spLocks noChangeArrowheads="1"/>
          </p:cNvSpPr>
          <p:nvPr/>
        </p:nvSpPr>
        <p:spPr bwMode="auto">
          <a:xfrm>
            <a:off x="7106096" y="2980079"/>
            <a:ext cx="1570360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£1.50/Kg</a:t>
            </a:r>
          </a:p>
        </p:txBody>
      </p:sp>
      <p:sp>
        <p:nvSpPr>
          <p:cNvPr id="19" name="18 Botón de acción: Hacia delante o Siguiente">
            <a:hlinkClick r:id="" action="ppaction://hlinkshowjump?jump=nextslide" highlightClick="1"/>
          </p:cNvPr>
          <p:cNvSpPr/>
          <p:nvPr/>
        </p:nvSpPr>
        <p:spPr>
          <a:xfrm>
            <a:off x="8243888" y="6381750"/>
            <a:ext cx="649287" cy="360363"/>
          </a:xfrm>
          <a:prstGeom prst="actionButtonForwardNex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20" name="5 CuadroTexto"/>
          <p:cNvSpPr txBox="1">
            <a:spLocks noChangeArrowheads="1"/>
          </p:cNvSpPr>
          <p:nvPr/>
        </p:nvSpPr>
        <p:spPr bwMode="auto">
          <a:xfrm>
            <a:off x="249382" y="5877272"/>
            <a:ext cx="46023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_tradnl" altLang="es-ES" sz="2400" b="1" dirty="0" err="1" smtClean="0">
                <a:solidFill>
                  <a:prstClr val="white"/>
                </a:solidFill>
              </a:rPr>
              <a:t>How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 </a:t>
            </a:r>
            <a:r>
              <a:rPr lang="es-ES_tradnl" altLang="es-ES" sz="2400" b="1" dirty="0" err="1" smtClean="0">
                <a:solidFill>
                  <a:prstClr val="white"/>
                </a:solidFill>
              </a:rPr>
              <a:t>much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 are </a:t>
            </a:r>
            <a:r>
              <a:rPr lang="es-ES_tradnl" altLang="es-ES" sz="2400" b="1" dirty="0" err="1" smtClean="0">
                <a:solidFill>
                  <a:prstClr val="white"/>
                </a:solidFill>
              </a:rPr>
              <a:t>the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 grapes?</a:t>
            </a:r>
            <a:endParaRPr lang="es-ES" altLang="es-ES" sz="2400" b="1" dirty="0">
              <a:solidFill>
                <a:prstClr val="white"/>
              </a:solidFill>
            </a:endParaRP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467544" y="5146336"/>
            <a:ext cx="1426442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>
                <a:solidFill>
                  <a:prstClr val="black"/>
                </a:solidFill>
                <a:latin typeface="Comic Sans MS" pitchFamily="66" charset="0"/>
              </a:rPr>
              <a:t>£</a:t>
            </a: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1.99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3" name="Text Box 101"/>
          <p:cNvSpPr txBox="1">
            <a:spLocks noChangeArrowheads="1"/>
          </p:cNvSpPr>
          <p:nvPr/>
        </p:nvSpPr>
        <p:spPr bwMode="auto">
          <a:xfrm>
            <a:off x="3563888" y="5146336"/>
            <a:ext cx="1401762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>
                <a:solidFill>
                  <a:prstClr val="black"/>
                </a:solidFill>
                <a:latin typeface="Comic Sans MS" pitchFamily="66" charset="0"/>
              </a:rPr>
              <a:t>£</a:t>
            </a: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1.59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5" name="Text Box 17"/>
          <p:cNvSpPr txBox="1">
            <a:spLocks noChangeArrowheads="1"/>
          </p:cNvSpPr>
          <p:nvPr/>
        </p:nvSpPr>
        <p:spPr bwMode="auto">
          <a:xfrm>
            <a:off x="2051720" y="5146336"/>
            <a:ext cx="1282133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£5.25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8" name="Text Box 68"/>
          <p:cNvSpPr txBox="1">
            <a:spLocks noChangeArrowheads="1"/>
          </p:cNvSpPr>
          <p:nvPr/>
        </p:nvSpPr>
        <p:spPr bwMode="auto">
          <a:xfrm>
            <a:off x="5166544" y="5146336"/>
            <a:ext cx="1565696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£1.29/Kg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9" name="28 Rectángulo"/>
          <p:cNvSpPr>
            <a:spLocks noChangeArrowheads="1"/>
          </p:cNvSpPr>
          <p:nvPr/>
        </p:nvSpPr>
        <p:spPr bwMode="auto">
          <a:xfrm>
            <a:off x="7045432" y="5146336"/>
            <a:ext cx="1511300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000" b="1" dirty="0">
                <a:solidFill>
                  <a:prstClr val="black"/>
                </a:solidFill>
                <a:latin typeface="Comic Sans MS" pitchFamily="66" charset="0"/>
              </a:rPr>
              <a:t>£</a:t>
            </a: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1.95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32" name="5 CuadroTexto"/>
          <p:cNvSpPr txBox="1">
            <a:spLocks noChangeArrowheads="1"/>
          </p:cNvSpPr>
          <p:nvPr/>
        </p:nvSpPr>
        <p:spPr bwMode="auto">
          <a:xfrm>
            <a:off x="249383" y="6309320"/>
            <a:ext cx="74909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_tradnl" altLang="es-ES" sz="2400" b="1" dirty="0" err="1" smtClean="0">
                <a:solidFill>
                  <a:srgbClr val="FFFF00"/>
                </a:solidFill>
              </a:rPr>
              <a:t>They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 are 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two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 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pounds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 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fifty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 (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pence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).</a:t>
            </a:r>
            <a:endParaRPr lang="es-ES" altLang="es-ES" sz="2400" b="1" dirty="0">
              <a:solidFill>
                <a:srgbClr val="FFFF00"/>
              </a:solidFill>
            </a:endParaRPr>
          </a:p>
        </p:txBody>
      </p:sp>
      <p:sp>
        <p:nvSpPr>
          <p:cNvPr id="2" name="1 Botón de acción: Personalizar">
            <a:hlinkClick r:id="" action="ppaction://noaction" highlightClick="1"/>
          </p:cNvPr>
          <p:cNvSpPr/>
          <p:nvPr/>
        </p:nvSpPr>
        <p:spPr>
          <a:xfrm>
            <a:off x="8243888" y="6381750"/>
            <a:ext cx="649287" cy="360363"/>
          </a:xfrm>
          <a:prstGeom prst="actionButtonBlank">
            <a:avLst/>
          </a:prstGeom>
          <a:solidFill>
            <a:srgbClr val="FFC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 smtClean="0">
                <a:solidFill>
                  <a:sysClr val="windowText" lastClr="000000"/>
                </a:solidFill>
              </a:rPr>
              <a:t>CHECK</a:t>
            </a:r>
            <a:endParaRPr lang="es-ES" sz="1200" b="1" dirty="0">
              <a:solidFill>
                <a:sysClr val="windowText" lastClr="000000"/>
              </a:solidFill>
            </a:endParaRPr>
          </a:p>
        </p:txBody>
      </p:sp>
      <p:pic>
        <p:nvPicPr>
          <p:cNvPr id="34" name="Picture 2" descr="http://files.softicons.com/download/food-drinks-icons/desktop-buffet-icons-by-aha-soft/png/256x256/Grapes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641" y="1501656"/>
            <a:ext cx="1511796" cy="1422915"/>
          </a:xfrm>
          <a:prstGeom prst="rect">
            <a:avLst/>
          </a:prstGeom>
          <a:noFill/>
          <a:effectLst>
            <a:outerShdw blurRad="76200" dist="889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4" descr="http://png-3.findicons.com/files/icons/344/market/128/ham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9062" y="3762073"/>
            <a:ext cx="1390650" cy="126523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7" descr="http://www.dibujosparapintar.com/imagenes/mejillones_min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8210" y="1575258"/>
            <a:ext cx="2063750" cy="1284288"/>
          </a:xfrm>
          <a:prstGeom prst="rect">
            <a:avLst/>
          </a:prstGeom>
          <a:noFill/>
          <a:effectLst>
            <a:outerShdw blurRad="190500" dist="38100" dir="2700000" algn="tl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1" descr="http://icons.iconarchive.com/icons/xaml-icon-studio/agriculture/256/Cheese-icon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12589"/>
          <a:stretch/>
        </p:blipFill>
        <p:spPr bwMode="auto">
          <a:xfrm>
            <a:off x="683568" y="1556792"/>
            <a:ext cx="1458384" cy="1275010"/>
          </a:xfrm>
          <a:prstGeom prst="rect">
            <a:avLst/>
          </a:prstGeom>
          <a:noFill/>
          <a:effectLst>
            <a:outerShdw blurRad="177800" dist="1397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0" descr="http://www.icon100.com/up/2874/512/recipe_ric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2" t="15846" r="6047" b="9734"/>
          <a:stretch>
            <a:fillRect/>
          </a:stretch>
        </p:blipFill>
        <p:spPr bwMode="auto">
          <a:xfrm>
            <a:off x="5076056" y="3874938"/>
            <a:ext cx="1641475" cy="1138238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18" descr="http://img3.wikia.nocookie.net/__cb20111110052132/frontierville/images/e/e0/Thanksgiving_Peas-icon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432" y="1575258"/>
            <a:ext cx="1511300" cy="1365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" descr="Nut Hazelnut ico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672" y="3751181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png.clipart.me/graphics/previews/142/vector-icon-set-of-jam_142919269.jp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41579" l="0" r="339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640" b="63398"/>
          <a:stretch/>
        </p:blipFill>
        <p:spPr bwMode="auto">
          <a:xfrm>
            <a:off x="3644287" y="3688363"/>
            <a:ext cx="1207474" cy="1324813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4"/>
          <p:cNvPicPr>
            <a:picLocks noChangeAspect="1" noChangeArrowheads="1"/>
          </p:cNvPicPr>
          <p:nvPr/>
        </p:nvPicPr>
        <p:blipFill>
          <a:blip r:embed="rId16"/>
          <a:stretch>
            <a:fillRect/>
          </a:stretch>
        </p:blipFill>
        <p:spPr bwMode="auto">
          <a:xfrm>
            <a:off x="6797437" y="4028300"/>
            <a:ext cx="1715730" cy="869529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Rectangle 4"/>
          <p:cNvSpPr txBox="1">
            <a:spLocks noChangeArrowheads="1"/>
          </p:cNvSpPr>
          <p:nvPr/>
        </p:nvSpPr>
        <p:spPr>
          <a:xfrm>
            <a:off x="395536" y="20799"/>
            <a:ext cx="8526791" cy="671897"/>
          </a:xfrm>
          <a:prstGeom prst="rect">
            <a:avLst/>
          </a:prstGeom>
        </p:spPr>
        <p:txBody>
          <a:bodyPr anchor="ctr">
            <a:prstTxWarp prst="textFadeUp">
              <a:avLst>
                <a:gd name="adj" fmla="val 6363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es-ES" sz="5400" b="1" dirty="0" err="1" smtClean="0">
                <a:ln w="11430">
                  <a:solidFill>
                    <a:srgbClr val="008E36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food</a:t>
            </a:r>
            <a:r>
              <a:rPr lang="es-ES" sz="5400" b="1" dirty="0" smtClean="0">
                <a:ln w="11430">
                  <a:solidFill>
                    <a:srgbClr val="008E36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 </a:t>
            </a:r>
            <a:r>
              <a:rPr lang="es-ES" sz="5400" b="1" dirty="0" err="1" smtClean="0">
                <a:ln w="11430">
                  <a:solidFill>
                    <a:srgbClr val="008E36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prices</a:t>
            </a:r>
            <a:endParaRPr lang="es-ES" sz="5400" b="1" dirty="0">
              <a:ln w="11430">
                <a:solidFill>
                  <a:srgbClr val="008E36"/>
                </a:solidFill>
              </a:ln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Ravie" panose="040408050508090206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1778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9" grpId="0" animBg="1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3738" r="2418" b="7672"/>
          <a:stretch/>
        </p:blipFill>
        <p:spPr>
          <a:xfrm>
            <a:off x="249382" y="1268759"/>
            <a:ext cx="8672946" cy="2448273"/>
          </a:xfrm>
          <a:prstGeom prst="rect">
            <a:avLst/>
          </a:prstGeom>
        </p:spPr>
      </p:pic>
      <p:sp>
        <p:nvSpPr>
          <p:cNvPr id="31" name="30 Rectángulo"/>
          <p:cNvSpPr/>
          <p:nvPr/>
        </p:nvSpPr>
        <p:spPr>
          <a:xfrm>
            <a:off x="0" y="1124744"/>
            <a:ext cx="9144000" cy="37691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pic>
        <p:nvPicPr>
          <p:cNvPr id="33" name="Picture 4" descr="http://saladagalega.clipebox.com/wp-content/uploads/2013/11/toldo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2" r="8283"/>
          <a:stretch/>
        </p:blipFill>
        <p:spPr bwMode="auto">
          <a:xfrm>
            <a:off x="0" y="-99392"/>
            <a:ext cx="9144000" cy="1629650"/>
          </a:xfrm>
          <a:prstGeom prst="rect">
            <a:avLst/>
          </a:prstGeom>
          <a:noFill/>
          <a:effectLst>
            <a:outerShdw blurRad="215900" dist="38100" dir="5400000" algn="t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7086" r="2418" b="8116"/>
          <a:stretch/>
        </p:blipFill>
        <p:spPr>
          <a:xfrm>
            <a:off x="249382" y="3698953"/>
            <a:ext cx="8672946" cy="2106311"/>
          </a:xfrm>
          <a:prstGeom prst="rect">
            <a:avLst/>
          </a:prstGeom>
        </p:spPr>
      </p:pic>
      <p:sp>
        <p:nvSpPr>
          <p:cNvPr id="9" name="Text Box 17"/>
          <p:cNvSpPr txBox="1">
            <a:spLocks noChangeArrowheads="1"/>
          </p:cNvSpPr>
          <p:nvPr/>
        </p:nvSpPr>
        <p:spPr bwMode="auto">
          <a:xfrm>
            <a:off x="539552" y="2979757"/>
            <a:ext cx="1752674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£5.65/Kg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2483768" y="2980079"/>
            <a:ext cx="1478558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£6.67/Kg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4067944" y="2980079"/>
            <a:ext cx="1079500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30 p</a:t>
            </a:r>
          </a:p>
        </p:txBody>
      </p:sp>
      <p:pic>
        <p:nvPicPr>
          <p:cNvPr id="14" name="Picture 31" descr="http://img4.wikia.nocookie.net/__cb20120926112940/farmville/images/5/5c/Ghoul_Garlic-icon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39952" y="1699655"/>
            <a:ext cx="1150938" cy="1150937"/>
          </a:xfrm>
          <a:prstGeom prst="rect">
            <a:avLst/>
          </a:prstGeom>
          <a:noFill/>
          <a:ln>
            <a:noFill/>
          </a:ln>
          <a:effectLst>
            <a:outerShdw blurRad="203200" dist="38100" dir="2700000" algn="tl" rotWithShape="0">
              <a:prstClr val="black">
                <a:alpha val="9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5364088" y="2980079"/>
            <a:ext cx="1512168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£2.50/Kg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17" name="Text Box 68"/>
          <p:cNvSpPr txBox="1">
            <a:spLocks noChangeArrowheads="1"/>
          </p:cNvSpPr>
          <p:nvPr/>
        </p:nvSpPr>
        <p:spPr bwMode="auto">
          <a:xfrm>
            <a:off x="7106096" y="2980079"/>
            <a:ext cx="1570360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£1.50/Kg</a:t>
            </a:r>
          </a:p>
        </p:txBody>
      </p:sp>
      <p:sp>
        <p:nvSpPr>
          <p:cNvPr id="19" name="18 Botón de acción: Hacia delante o Siguiente">
            <a:hlinkClick r:id="" action="ppaction://hlinkshowjump?jump=nextslide" highlightClick="1"/>
          </p:cNvPr>
          <p:cNvSpPr/>
          <p:nvPr/>
        </p:nvSpPr>
        <p:spPr>
          <a:xfrm>
            <a:off x="8243888" y="6381750"/>
            <a:ext cx="649287" cy="360363"/>
          </a:xfrm>
          <a:prstGeom prst="actionButtonForwardNex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20" name="5 CuadroTexto"/>
          <p:cNvSpPr txBox="1">
            <a:spLocks noChangeArrowheads="1"/>
          </p:cNvSpPr>
          <p:nvPr/>
        </p:nvSpPr>
        <p:spPr bwMode="auto">
          <a:xfrm>
            <a:off x="249382" y="5877272"/>
            <a:ext cx="46023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_tradnl" altLang="es-ES" sz="2400" b="1" dirty="0" err="1" smtClean="0">
                <a:solidFill>
                  <a:prstClr val="white"/>
                </a:solidFill>
              </a:rPr>
              <a:t>How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 </a:t>
            </a:r>
            <a:r>
              <a:rPr lang="es-ES_tradnl" altLang="es-ES" sz="2400" b="1" dirty="0" err="1" smtClean="0">
                <a:solidFill>
                  <a:prstClr val="white"/>
                </a:solidFill>
              </a:rPr>
              <a:t>much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 are </a:t>
            </a:r>
            <a:r>
              <a:rPr lang="es-ES_tradnl" altLang="es-ES" sz="2400" b="1" dirty="0" err="1" smtClean="0">
                <a:solidFill>
                  <a:prstClr val="white"/>
                </a:solidFill>
              </a:rPr>
              <a:t>the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 </a:t>
            </a:r>
            <a:r>
              <a:rPr lang="es-ES_tradnl" altLang="es-ES" sz="2400" b="1" dirty="0" err="1" smtClean="0">
                <a:solidFill>
                  <a:prstClr val="white"/>
                </a:solidFill>
              </a:rPr>
              <a:t>hazelnuts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?</a:t>
            </a:r>
            <a:endParaRPr lang="es-ES" altLang="es-ES" sz="2400" b="1" dirty="0">
              <a:solidFill>
                <a:prstClr val="white"/>
              </a:solidFill>
            </a:endParaRP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467544" y="5146336"/>
            <a:ext cx="1426442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>
                <a:solidFill>
                  <a:prstClr val="black"/>
                </a:solidFill>
                <a:latin typeface="Comic Sans MS" pitchFamily="66" charset="0"/>
              </a:rPr>
              <a:t>£</a:t>
            </a: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1.99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3" name="Text Box 101"/>
          <p:cNvSpPr txBox="1">
            <a:spLocks noChangeArrowheads="1"/>
          </p:cNvSpPr>
          <p:nvPr/>
        </p:nvSpPr>
        <p:spPr bwMode="auto">
          <a:xfrm>
            <a:off x="3563888" y="5146336"/>
            <a:ext cx="1401762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>
                <a:solidFill>
                  <a:prstClr val="black"/>
                </a:solidFill>
                <a:latin typeface="Comic Sans MS" pitchFamily="66" charset="0"/>
              </a:rPr>
              <a:t>£</a:t>
            </a: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1.59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5" name="Text Box 17"/>
          <p:cNvSpPr txBox="1">
            <a:spLocks noChangeArrowheads="1"/>
          </p:cNvSpPr>
          <p:nvPr/>
        </p:nvSpPr>
        <p:spPr bwMode="auto">
          <a:xfrm>
            <a:off x="2051720" y="5146336"/>
            <a:ext cx="1282133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£5.25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8" name="Text Box 68"/>
          <p:cNvSpPr txBox="1">
            <a:spLocks noChangeArrowheads="1"/>
          </p:cNvSpPr>
          <p:nvPr/>
        </p:nvSpPr>
        <p:spPr bwMode="auto">
          <a:xfrm>
            <a:off x="5166544" y="5146336"/>
            <a:ext cx="1565696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£1.29/Kg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9" name="28 Rectángulo"/>
          <p:cNvSpPr>
            <a:spLocks noChangeArrowheads="1"/>
          </p:cNvSpPr>
          <p:nvPr/>
        </p:nvSpPr>
        <p:spPr bwMode="auto">
          <a:xfrm>
            <a:off x="7045432" y="5146336"/>
            <a:ext cx="1511300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000" b="1" dirty="0">
                <a:solidFill>
                  <a:prstClr val="black"/>
                </a:solidFill>
                <a:latin typeface="Comic Sans MS" pitchFamily="66" charset="0"/>
              </a:rPr>
              <a:t>£</a:t>
            </a: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1.95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32" name="5 CuadroTexto"/>
          <p:cNvSpPr txBox="1">
            <a:spLocks noChangeArrowheads="1"/>
          </p:cNvSpPr>
          <p:nvPr/>
        </p:nvSpPr>
        <p:spPr bwMode="auto">
          <a:xfrm>
            <a:off x="249383" y="6309320"/>
            <a:ext cx="74909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_tradnl" altLang="es-ES" sz="2400" b="1" dirty="0" err="1" smtClean="0">
                <a:solidFill>
                  <a:srgbClr val="FFFF00"/>
                </a:solidFill>
              </a:rPr>
              <a:t>They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 are 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five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 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pounds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 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twenty</a:t>
            </a:r>
            <a:r>
              <a:rPr lang="es-ES_tradnl" altLang="es-ES" sz="2400" b="1" dirty="0" err="1">
                <a:solidFill>
                  <a:srgbClr val="FFFF00"/>
                </a:solidFill>
              </a:rPr>
              <a:t>-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five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 (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pence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).</a:t>
            </a:r>
            <a:endParaRPr lang="es-ES" altLang="es-ES" sz="2400" b="1" dirty="0">
              <a:solidFill>
                <a:srgbClr val="FFFF00"/>
              </a:solidFill>
            </a:endParaRPr>
          </a:p>
        </p:txBody>
      </p:sp>
      <p:sp>
        <p:nvSpPr>
          <p:cNvPr id="2" name="1 Botón de acción: Personalizar">
            <a:hlinkClick r:id="" action="ppaction://noaction" highlightClick="1"/>
          </p:cNvPr>
          <p:cNvSpPr/>
          <p:nvPr/>
        </p:nvSpPr>
        <p:spPr>
          <a:xfrm>
            <a:off x="8243888" y="6381750"/>
            <a:ext cx="649287" cy="360363"/>
          </a:xfrm>
          <a:prstGeom prst="actionButtonBlank">
            <a:avLst/>
          </a:prstGeom>
          <a:solidFill>
            <a:srgbClr val="FFC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 smtClean="0">
                <a:solidFill>
                  <a:sysClr val="windowText" lastClr="000000"/>
                </a:solidFill>
              </a:rPr>
              <a:t>CHECK</a:t>
            </a:r>
            <a:endParaRPr lang="es-ES" sz="1200" b="1" dirty="0">
              <a:solidFill>
                <a:sysClr val="windowText" lastClr="000000"/>
              </a:solidFill>
            </a:endParaRPr>
          </a:p>
        </p:txBody>
      </p:sp>
      <p:pic>
        <p:nvPicPr>
          <p:cNvPr id="34" name="Picture 2" descr="http://files.softicons.com/download/food-drinks-icons/desktop-buffet-icons-by-aha-soft/png/256x256/Grapes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641" y="1501656"/>
            <a:ext cx="1511796" cy="1422915"/>
          </a:xfrm>
          <a:prstGeom prst="rect">
            <a:avLst/>
          </a:prstGeom>
          <a:noFill/>
          <a:effectLst>
            <a:outerShdw blurRad="76200" dist="889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4" descr="http://png-3.findicons.com/files/icons/344/market/128/ham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9062" y="3762073"/>
            <a:ext cx="1390650" cy="126523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7" descr="http://www.dibujosparapintar.com/imagenes/mejillones_min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8210" y="1575258"/>
            <a:ext cx="2063750" cy="1284288"/>
          </a:xfrm>
          <a:prstGeom prst="rect">
            <a:avLst/>
          </a:prstGeom>
          <a:noFill/>
          <a:effectLst>
            <a:outerShdw blurRad="190500" dist="38100" dir="2700000" algn="tl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1" descr="http://icons.iconarchive.com/icons/xaml-icon-studio/agriculture/256/Cheese-icon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12589"/>
          <a:stretch/>
        </p:blipFill>
        <p:spPr bwMode="auto">
          <a:xfrm>
            <a:off x="683568" y="1556792"/>
            <a:ext cx="1458384" cy="1275010"/>
          </a:xfrm>
          <a:prstGeom prst="rect">
            <a:avLst/>
          </a:prstGeom>
          <a:noFill/>
          <a:effectLst>
            <a:outerShdw blurRad="177800" dist="1397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0" descr="http://www.icon100.com/up/2874/512/recipe_ric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2" t="15846" r="6047" b="9734"/>
          <a:stretch>
            <a:fillRect/>
          </a:stretch>
        </p:blipFill>
        <p:spPr bwMode="auto">
          <a:xfrm>
            <a:off x="5076056" y="3874938"/>
            <a:ext cx="1641475" cy="1138238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18" descr="http://img3.wikia.nocookie.net/__cb20111110052132/frontierville/images/e/e0/Thanksgiving_Peas-icon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432" y="1575258"/>
            <a:ext cx="1511300" cy="1365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" descr="Nut Hazelnut ico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672" y="3751181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png.clipart.me/graphics/previews/142/vector-icon-set-of-jam_142919269.jp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41579" l="0" r="339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640" b="63398"/>
          <a:stretch/>
        </p:blipFill>
        <p:spPr bwMode="auto">
          <a:xfrm>
            <a:off x="3644287" y="3688363"/>
            <a:ext cx="1207474" cy="1324813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4"/>
          <p:cNvPicPr>
            <a:picLocks noChangeAspect="1" noChangeArrowheads="1"/>
          </p:cNvPicPr>
          <p:nvPr/>
        </p:nvPicPr>
        <p:blipFill>
          <a:blip r:embed="rId16"/>
          <a:stretch>
            <a:fillRect/>
          </a:stretch>
        </p:blipFill>
        <p:spPr bwMode="auto">
          <a:xfrm>
            <a:off x="6797437" y="4071639"/>
            <a:ext cx="1715730" cy="869529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Rectangle 4"/>
          <p:cNvSpPr txBox="1">
            <a:spLocks noChangeArrowheads="1"/>
          </p:cNvSpPr>
          <p:nvPr/>
        </p:nvSpPr>
        <p:spPr>
          <a:xfrm>
            <a:off x="395536" y="20799"/>
            <a:ext cx="8526791" cy="671897"/>
          </a:xfrm>
          <a:prstGeom prst="rect">
            <a:avLst/>
          </a:prstGeom>
        </p:spPr>
        <p:txBody>
          <a:bodyPr anchor="ctr">
            <a:prstTxWarp prst="textFadeUp">
              <a:avLst>
                <a:gd name="adj" fmla="val 6363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es-ES" sz="5400" b="1" dirty="0" err="1" smtClean="0">
                <a:ln w="11430">
                  <a:solidFill>
                    <a:srgbClr val="008E36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food</a:t>
            </a:r>
            <a:r>
              <a:rPr lang="es-ES" sz="5400" b="1" dirty="0" smtClean="0">
                <a:ln w="11430">
                  <a:solidFill>
                    <a:srgbClr val="008E36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 </a:t>
            </a:r>
            <a:r>
              <a:rPr lang="es-ES" sz="5400" b="1" dirty="0" err="1" smtClean="0">
                <a:ln w="11430">
                  <a:solidFill>
                    <a:srgbClr val="008E36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prices</a:t>
            </a:r>
            <a:endParaRPr lang="es-ES" sz="5400" b="1" dirty="0">
              <a:ln w="11430">
                <a:solidFill>
                  <a:srgbClr val="008E36"/>
                </a:solidFill>
              </a:ln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Ravie" panose="040408050508090206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6788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9" grpId="0" animBg="1"/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3738" r="2418" b="7672"/>
          <a:stretch/>
        </p:blipFill>
        <p:spPr>
          <a:xfrm>
            <a:off x="249382" y="1268759"/>
            <a:ext cx="8672946" cy="2448273"/>
          </a:xfrm>
          <a:prstGeom prst="rect">
            <a:avLst/>
          </a:prstGeom>
        </p:spPr>
      </p:pic>
      <p:sp>
        <p:nvSpPr>
          <p:cNvPr id="31" name="30 Rectángulo"/>
          <p:cNvSpPr/>
          <p:nvPr/>
        </p:nvSpPr>
        <p:spPr>
          <a:xfrm>
            <a:off x="0" y="1124744"/>
            <a:ext cx="9144000" cy="37691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pic>
        <p:nvPicPr>
          <p:cNvPr id="33" name="Picture 4" descr="http://saladagalega.clipebox.com/wp-content/uploads/2013/11/toldo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2" r="8283"/>
          <a:stretch/>
        </p:blipFill>
        <p:spPr bwMode="auto">
          <a:xfrm>
            <a:off x="0" y="-99392"/>
            <a:ext cx="9144000" cy="1629650"/>
          </a:xfrm>
          <a:prstGeom prst="rect">
            <a:avLst/>
          </a:prstGeom>
          <a:noFill/>
          <a:effectLst>
            <a:outerShdw blurRad="215900" dist="38100" dir="5400000" algn="t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7086" r="2418" b="8116"/>
          <a:stretch/>
        </p:blipFill>
        <p:spPr>
          <a:xfrm>
            <a:off x="249382" y="3698953"/>
            <a:ext cx="8672946" cy="2106311"/>
          </a:xfrm>
          <a:prstGeom prst="rect">
            <a:avLst/>
          </a:prstGeom>
        </p:spPr>
      </p:pic>
      <p:sp>
        <p:nvSpPr>
          <p:cNvPr id="9" name="Text Box 17"/>
          <p:cNvSpPr txBox="1">
            <a:spLocks noChangeArrowheads="1"/>
          </p:cNvSpPr>
          <p:nvPr/>
        </p:nvSpPr>
        <p:spPr bwMode="auto">
          <a:xfrm>
            <a:off x="539552" y="2979757"/>
            <a:ext cx="1752674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£5.65/Kg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2483768" y="2980079"/>
            <a:ext cx="1478558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£6.67/Kg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4067944" y="2980079"/>
            <a:ext cx="1079500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30 p</a:t>
            </a:r>
          </a:p>
        </p:txBody>
      </p:sp>
      <p:pic>
        <p:nvPicPr>
          <p:cNvPr id="14" name="Picture 31" descr="http://img4.wikia.nocookie.net/__cb20120926112940/farmville/images/5/5c/Ghoul_Garlic-icon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39952" y="1699655"/>
            <a:ext cx="1150938" cy="1150937"/>
          </a:xfrm>
          <a:prstGeom prst="rect">
            <a:avLst/>
          </a:prstGeom>
          <a:noFill/>
          <a:ln>
            <a:noFill/>
          </a:ln>
          <a:effectLst>
            <a:outerShdw blurRad="203200" dist="38100" dir="2700000" algn="tl" rotWithShape="0">
              <a:prstClr val="black">
                <a:alpha val="9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5364088" y="2980079"/>
            <a:ext cx="1512168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£2.50/Kg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17" name="Text Box 68"/>
          <p:cNvSpPr txBox="1">
            <a:spLocks noChangeArrowheads="1"/>
          </p:cNvSpPr>
          <p:nvPr/>
        </p:nvSpPr>
        <p:spPr bwMode="auto">
          <a:xfrm>
            <a:off x="7106096" y="2980079"/>
            <a:ext cx="1570360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£1.50/Kg</a:t>
            </a:r>
          </a:p>
        </p:txBody>
      </p:sp>
      <p:sp>
        <p:nvSpPr>
          <p:cNvPr id="19" name="18 Botón de acción: Hacia delante o Siguiente">
            <a:hlinkClick r:id="" action="ppaction://hlinkshowjump?jump=nextslide" highlightClick="1"/>
          </p:cNvPr>
          <p:cNvSpPr/>
          <p:nvPr/>
        </p:nvSpPr>
        <p:spPr>
          <a:xfrm>
            <a:off x="8243888" y="6381750"/>
            <a:ext cx="649287" cy="360363"/>
          </a:xfrm>
          <a:prstGeom prst="actionButtonForwardNex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20" name="5 CuadroTexto"/>
          <p:cNvSpPr txBox="1">
            <a:spLocks noChangeArrowheads="1"/>
          </p:cNvSpPr>
          <p:nvPr/>
        </p:nvSpPr>
        <p:spPr bwMode="auto">
          <a:xfrm>
            <a:off x="249382" y="5877272"/>
            <a:ext cx="46023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_tradnl" altLang="es-ES" sz="2400" b="1" dirty="0" err="1" smtClean="0">
                <a:solidFill>
                  <a:prstClr val="white"/>
                </a:solidFill>
              </a:rPr>
              <a:t>How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 </a:t>
            </a:r>
            <a:r>
              <a:rPr lang="es-ES_tradnl" altLang="es-ES" sz="2400" b="1" dirty="0" err="1" smtClean="0">
                <a:solidFill>
                  <a:prstClr val="white"/>
                </a:solidFill>
              </a:rPr>
              <a:t>much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 are </a:t>
            </a:r>
            <a:r>
              <a:rPr lang="es-ES_tradnl" altLang="es-ES" sz="2400" b="1" dirty="0" err="1" smtClean="0">
                <a:solidFill>
                  <a:prstClr val="white"/>
                </a:solidFill>
              </a:rPr>
              <a:t>the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 </a:t>
            </a:r>
            <a:r>
              <a:rPr lang="es-ES_tradnl" altLang="es-ES" sz="2400" b="1" dirty="0" err="1" smtClean="0">
                <a:solidFill>
                  <a:prstClr val="white"/>
                </a:solidFill>
              </a:rPr>
              <a:t>mussels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?</a:t>
            </a:r>
            <a:endParaRPr lang="es-ES" altLang="es-ES" sz="2400" b="1" dirty="0">
              <a:solidFill>
                <a:prstClr val="white"/>
              </a:solidFill>
            </a:endParaRP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467544" y="5146336"/>
            <a:ext cx="1426442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>
                <a:solidFill>
                  <a:prstClr val="black"/>
                </a:solidFill>
                <a:latin typeface="Comic Sans MS" pitchFamily="66" charset="0"/>
              </a:rPr>
              <a:t>£</a:t>
            </a: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1.99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3" name="Text Box 101"/>
          <p:cNvSpPr txBox="1">
            <a:spLocks noChangeArrowheads="1"/>
          </p:cNvSpPr>
          <p:nvPr/>
        </p:nvSpPr>
        <p:spPr bwMode="auto">
          <a:xfrm>
            <a:off x="3563888" y="5146336"/>
            <a:ext cx="1401762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>
                <a:solidFill>
                  <a:prstClr val="black"/>
                </a:solidFill>
                <a:latin typeface="Comic Sans MS" pitchFamily="66" charset="0"/>
              </a:rPr>
              <a:t>£</a:t>
            </a: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1.59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5" name="Text Box 17"/>
          <p:cNvSpPr txBox="1">
            <a:spLocks noChangeArrowheads="1"/>
          </p:cNvSpPr>
          <p:nvPr/>
        </p:nvSpPr>
        <p:spPr bwMode="auto">
          <a:xfrm>
            <a:off x="2051720" y="5146336"/>
            <a:ext cx="1282133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£5.25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8" name="Text Box 68"/>
          <p:cNvSpPr txBox="1">
            <a:spLocks noChangeArrowheads="1"/>
          </p:cNvSpPr>
          <p:nvPr/>
        </p:nvSpPr>
        <p:spPr bwMode="auto">
          <a:xfrm>
            <a:off x="5166544" y="5146336"/>
            <a:ext cx="1565696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£1.29/Kg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9" name="28 Rectángulo"/>
          <p:cNvSpPr>
            <a:spLocks noChangeArrowheads="1"/>
          </p:cNvSpPr>
          <p:nvPr/>
        </p:nvSpPr>
        <p:spPr bwMode="auto">
          <a:xfrm>
            <a:off x="7045432" y="5146336"/>
            <a:ext cx="1511300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000" b="1" dirty="0">
                <a:solidFill>
                  <a:prstClr val="black"/>
                </a:solidFill>
                <a:latin typeface="Comic Sans MS" pitchFamily="66" charset="0"/>
              </a:rPr>
              <a:t>£</a:t>
            </a: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1.95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32" name="5 CuadroTexto"/>
          <p:cNvSpPr txBox="1">
            <a:spLocks noChangeArrowheads="1"/>
          </p:cNvSpPr>
          <p:nvPr/>
        </p:nvSpPr>
        <p:spPr bwMode="auto">
          <a:xfrm>
            <a:off x="249383" y="6309320"/>
            <a:ext cx="74909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_tradnl" altLang="es-ES" sz="2400" b="1" dirty="0" err="1" smtClean="0">
                <a:solidFill>
                  <a:srgbClr val="FFFF00"/>
                </a:solidFill>
              </a:rPr>
              <a:t>They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 are 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six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 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pounds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 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sixty-seven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 (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pence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).</a:t>
            </a:r>
            <a:endParaRPr lang="es-ES" altLang="es-ES" sz="2400" b="1" dirty="0">
              <a:solidFill>
                <a:srgbClr val="FFFF00"/>
              </a:solidFill>
            </a:endParaRPr>
          </a:p>
        </p:txBody>
      </p:sp>
      <p:sp>
        <p:nvSpPr>
          <p:cNvPr id="2" name="1 Botón de acción: Personalizar">
            <a:hlinkClick r:id="" action="ppaction://noaction" highlightClick="1"/>
          </p:cNvPr>
          <p:cNvSpPr/>
          <p:nvPr/>
        </p:nvSpPr>
        <p:spPr>
          <a:xfrm>
            <a:off x="8243888" y="6381750"/>
            <a:ext cx="649287" cy="360363"/>
          </a:xfrm>
          <a:prstGeom prst="actionButtonBlank">
            <a:avLst/>
          </a:prstGeom>
          <a:solidFill>
            <a:srgbClr val="FFC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 smtClean="0">
                <a:solidFill>
                  <a:sysClr val="windowText" lastClr="000000"/>
                </a:solidFill>
              </a:rPr>
              <a:t>CHECK</a:t>
            </a:r>
            <a:endParaRPr lang="es-ES" sz="1200" b="1" dirty="0">
              <a:solidFill>
                <a:sysClr val="windowText" lastClr="000000"/>
              </a:solidFill>
            </a:endParaRPr>
          </a:p>
        </p:txBody>
      </p:sp>
      <p:pic>
        <p:nvPicPr>
          <p:cNvPr id="34" name="Picture 2" descr="http://files.softicons.com/download/food-drinks-icons/desktop-buffet-icons-by-aha-soft/png/256x256/Grapes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641" y="1501656"/>
            <a:ext cx="1511796" cy="1422915"/>
          </a:xfrm>
          <a:prstGeom prst="rect">
            <a:avLst/>
          </a:prstGeom>
          <a:noFill/>
          <a:effectLst>
            <a:outerShdw blurRad="76200" dist="889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4" descr="http://png-3.findicons.com/files/icons/344/market/128/ham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9062" y="3762073"/>
            <a:ext cx="1390650" cy="126523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7" descr="http://www.dibujosparapintar.com/imagenes/mejillones_min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8210" y="1575258"/>
            <a:ext cx="2063750" cy="1284288"/>
          </a:xfrm>
          <a:prstGeom prst="rect">
            <a:avLst/>
          </a:prstGeom>
          <a:noFill/>
          <a:effectLst>
            <a:outerShdw blurRad="190500" dist="38100" dir="2700000" algn="tl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1" descr="http://icons.iconarchive.com/icons/xaml-icon-studio/agriculture/256/Cheese-icon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12589"/>
          <a:stretch/>
        </p:blipFill>
        <p:spPr bwMode="auto">
          <a:xfrm>
            <a:off x="683568" y="1556792"/>
            <a:ext cx="1458384" cy="1275010"/>
          </a:xfrm>
          <a:prstGeom prst="rect">
            <a:avLst/>
          </a:prstGeom>
          <a:noFill/>
          <a:effectLst>
            <a:outerShdw blurRad="177800" dist="1397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0" descr="http://www.icon100.com/up/2874/512/recipe_ric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2" t="15846" r="6047" b="9734"/>
          <a:stretch>
            <a:fillRect/>
          </a:stretch>
        </p:blipFill>
        <p:spPr bwMode="auto">
          <a:xfrm>
            <a:off x="5076056" y="3874938"/>
            <a:ext cx="1641475" cy="1138238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18" descr="http://img3.wikia.nocookie.net/__cb20111110052132/frontierville/images/e/e0/Thanksgiving_Peas-icon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432" y="1575258"/>
            <a:ext cx="1511300" cy="1365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" descr="Nut Hazelnut ico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672" y="3751181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png.clipart.me/graphics/previews/142/vector-icon-set-of-jam_142919269.jp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41579" l="0" r="339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640" b="63398"/>
          <a:stretch/>
        </p:blipFill>
        <p:spPr bwMode="auto">
          <a:xfrm>
            <a:off x="3644287" y="3688363"/>
            <a:ext cx="1207474" cy="1324813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4"/>
          <p:cNvPicPr>
            <a:picLocks noChangeAspect="1" noChangeArrowheads="1"/>
          </p:cNvPicPr>
          <p:nvPr/>
        </p:nvPicPr>
        <p:blipFill>
          <a:blip r:embed="rId16"/>
          <a:stretch>
            <a:fillRect/>
          </a:stretch>
        </p:blipFill>
        <p:spPr bwMode="auto">
          <a:xfrm>
            <a:off x="6797437" y="4071639"/>
            <a:ext cx="1715730" cy="869529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Rectangle 4"/>
          <p:cNvSpPr txBox="1">
            <a:spLocks noChangeArrowheads="1"/>
          </p:cNvSpPr>
          <p:nvPr/>
        </p:nvSpPr>
        <p:spPr>
          <a:xfrm>
            <a:off x="395536" y="20799"/>
            <a:ext cx="8526791" cy="671897"/>
          </a:xfrm>
          <a:prstGeom prst="rect">
            <a:avLst/>
          </a:prstGeom>
        </p:spPr>
        <p:txBody>
          <a:bodyPr anchor="ctr">
            <a:prstTxWarp prst="textFadeUp">
              <a:avLst>
                <a:gd name="adj" fmla="val 6363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es-ES" sz="5400" b="1" dirty="0" err="1" smtClean="0">
                <a:ln w="11430">
                  <a:solidFill>
                    <a:srgbClr val="008E36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food</a:t>
            </a:r>
            <a:r>
              <a:rPr lang="es-ES" sz="5400" b="1" dirty="0" smtClean="0">
                <a:ln w="11430">
                  <a:solidFill>
                    <a:srgbClr val="008E36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 </a:t>
            </a:r>
            <a:r>
              <a:rPr lang="es-ES" sz="5400" b="1" dirty="0" err="1" smtClean="0">
                <a:ln w="11430">
                  <a:solidFill>
                    <a:srgbClr val="008E36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prices</a:t>
            </a:r>
            <a:endParaRPr lang="es-ES" sz="5400" b="1" dirty="0">
              <a:ln w="11430">
                <a:solidFill>
                  <a:srgbClr val="008E36"/>
                </a:solidFill>
              </a:ln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Ravie" panose="040408050508090206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760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9" grpId="0" animBg="1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3738" r="2418" b="7672"/>
          <a:stretch/>
        </p:blipFill>
        <p:spPr>
          <a:xfrm>
            <a:off x="249382" y="1268759"/>
            <a:ext cx="8672946" cy="2646217"/>
          </a:xfrm>
          <a:prstGeom prst="rect">
            <a:avLst/>
          </a:prstGeom>
        </p:spPr>
      </p:pic>
      <p:sp>
        <p:nvSpPr>
          <p:cNvPr id="31" name="30 Rectángulo"/>
          <p:cNvSpPr/>
          <p:nvPr/>
        </p:nvSpPr>
        <p:spPr>
          <a:xfrm>
            <a:off x="0" y="1124744"/>
            <a:ext cx="9144000" cy="37691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2" name="3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210"/>
            <a:ext cx="9144000" cy="1503679"/>
          </a:xfrm>
          <a:prstGeom prst="rect">
            <a:avLst/>
          </a:prstGeom>
          <a:effectLst>
            <a:outerShdw blurRad="2159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7086" r="2418" b="8116"/>
          <a:stretch/>
        </p:blipFill>
        <p:spPr>
          <a:xfrm>
            <a:off x="249382" y="3914977"/>
            <a:ext cx="8672946" cy="2386083"/>
          </a:xfrm>
          <a:prstGeom prst="rect">
            <a:avLst/>
          </a:prstGeom>
        </p:spPr>
      </p:pic>
      <p:sp>
        <p:nvSpPr>
          <p:cNvPr id="9" name="Text Box 17"/>
          <p:cNvSpPr txBox="1">
            <a:spLocks noChangeArrowheads="1"/>
          </p:cNvSpPr>
          <p:nvPr/>
        </p:nvSpPr>
        <p:spPr bwMode="auto">
          <a:xfrm>
            <a:off x="539552" y="3068638"/>
            <a:ext cx="1354138" cy="49212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carrot</a:t>
            </a:r>
            <a:endParaRPr lang="es-ES" sz="2600" b="1" dirty="0" smtClean="0">
              <a:latin typeface="Comic Sans MS" pitchFamily="66" charset="0"/>
            </a:endParaRPr>
          </a:p>
        </p:txBody>
      </p:sp>
      <p:pic>
        <p:nvPicPr>
          <p:cNvPr id="10" name="Picture 27" descr="http://png-1.findicons.com/files/icons/1187/pickin_time/256/carrot.png"/>
          <p:cNvPicPr>
            <a:picLocks noChangeAspect="1" noChangeArrowheads="1"/>
          </p:cNvPicPr>
          <p:nvPr/>
        </p:nvPicPr>
        <p:blipFill>
          <a:blip r:embed="rId5"/>
          <a:srcRect t="4466" r="5507" b="5434"/>
          <a:stretch>
            <a:fillRect/>
          </a:stretch>
        </p:blipFill>
        <p:spPr bwMode="auto">
          <a:xfrm rot="332236">
            <a:off x="452977" y="1689100"/>
            <a:ext cx="1314450" cy="1254125"/>
          </a:xfrm>
          <a:prstGeom prst="rect">
            <a:avLst/>
          </a:prstGeom>
          <a:noFill/>
          <a:ln>
            <a:noFill/>
          </a:ln>
          <a:effectLst>
            <a:outerShdw blurRad="203200" dist="38100" dir="2700000" algn="tl" rotWithShape="0">
              <a:prstClr val="black">
                <a:alpha val="9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1" descr="http://us.cdn1.123rf.com/168nwm/snitovets/snitovets1409/snitovets140900011/31455579-sliced-cucumber-isolated-on-a-white-background-color-line-art-retro-design-vector-illustration.jpg"/>
          <p:cNvPicPr>
            <a:picLocks noChangeAspect="1" noChangeArrowheads="1"/>
          </p:cNvPicPr>
          <p:nvPr/>
        </p:nvPicPr>
        <p:blipFill rotWithShape="1">
          <a:blip r:embed="rId6"/>
          <a:srcRect t="19905" r="3859" b="14960"/>
          <a:stretch/>
        </p:blipFill>
        <p:spPr bwMode="auto">
          <a:xfrm>
            <a:off x="2118941" y="1717098"/>
            <a:ext cx="1804987" cy="1222375"/>
          </a:xfrm>
          <a:prstGeom prst="rect">
            <a:avLst/>
          </a:prstGeom>
          <a:noFill/>
          <a:effectLst>
            <a:outerShdw blurRad="203200" dist="38100" dir="2700000" algn="tl" rotWithShape="0">
              <a:prstClr val="black">
                <a:alpha val="9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2051720" y="3029961"/>
            <a:ext cx="1844675" cy="52387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2800" b="1" dirty="0" err="1">
                <a:latin typeface="Comic Sans MS" pitchFamily="66" charset="0"/>
              </a:rPr>
              <a:t>cucumber</a:t>
            </a:r>
            <a:endParaRPr lang="es-ES" sz="2800" b="1" dirty="0">
              <a:latin typeface="Comic Sans MS" pitchFamily="66" charset="0"/>
            </a:endParaRP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4067944" y="3026786"/>
            <a:ext cx="1079500" cy="48895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garlic</a:t>
            </a:r>
            <a:endParaRPr lang="es-ES" sz="2600" b="1" dirty="0" smtClean="0">
              <a:latin typeface="Comic Sans MS" pitchFamily="66" charset="0"/>
            </a:endParaRPr>
          </a:p>
        </p:txBody>
      </p:sp>
      <p:pic>
        <p:nvPicPr>
          <p:cNvPr id="14" name="Picture 31" descr="http://img4.wikia.nocookie.net/__cb20120926112940/farmville/images/5/5c/Ghoul_Garlic-icon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39952" y="1788536"/>
            <a:ext cx="1150938" cy="1150937"/>
          </a:xfrm>
          <a:prstGeom prst="rect">
            <a:avLst/>
          </a:prstGeom>
          <a:noFill/>
          <a:ln>
            <a:noFill/>
          </a:ln>
          <a:effectLst>
            <a:outerShdw blurRad="203200" dist="38100" dir="2700000" algn="tl" rotWithShape="0">
              <a:prstClr val="black">
                <a:alpha val="9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5292080" y="3011389"/>
            <a:ext cx="1368425" cy="48895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lettuce</a:t>
            </a:r>
            <a:endParaRPr lang="es-ES" sz="2600" b="1" dirty="0" smtClean="0">
              <a:latin typeface="Comic Sans MS" pitchFamily="66" charset="0"/>
            </a:endParaRPr>
          </a:p>
        </p:txBody>
      </p:sp>
      <p:pic>
        <p:nvPicPr>
          <p:cNvPr id="16" name="Picture 35" descr="http://png-5.findicons.com/files/icons/1187/pickin_time/256/lettuce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364088" y="1745121"/>
            <a:ext cx="1266577" cy="1266577"/>
          </a:xfrm>
          <a:prstGeom prst="rect">
            <a:avLst/>
          </a:prstGeom>
          <a:noFill/>
          <a:effectLst>
            <a:outerShdw blurRad="76200" dist="1524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Box 68"/>
          <p:cNvSpPr txBox="1">
            <a:spLocks noChangeArrowheads="1"/>
          </p:cNvSpPr>
          <p:nvPr/>
        </p:nvSpPr>
        <p:spPr bwMode="auto">
          <a:xfrm>
            <a:off x="6804248" y="3008867"/>
            <a:ext cx="1930400" cy="48895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mushroom</a:t>
            </a:r>
            <a:endParaRPr lang="es-ES" sz="2600" b="1" dirty="0" smtClean="0">
              <a:latin typeface="Comic Sans MS" pitchFamily="66" charset="0"/>
            </a:endParaRPr>
          </a:p>
        </p:txBody>
      </p:sp>
      <p:pic>
        <p:nvPicPr>
          <p:cNvPr id="18" name="Picture 25" descr="http://png-3.findicons.com/files/icons/1187/pickin_time/256/mushroom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164288" y="1898537"/>
            <a:ext cx="959743" cy="959743"/>
          </a:xfrm>
          <a:prstGeom prst="rect">
            <a:avLst/>
          </a:prstGeom>
          <a:noFill/>
          <a:effectLst>
            <a:outerShdw blurRad="203200" dist="38100" dir="2700000" algn="tl" rotWithShape="0">
              <a:prstClr val="black">
                <a:alpha val="9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18 Botón de acción: Hacia delante o Siguiente">
            <a:hlinkClick r:id="" action="ppaction://hlinkshowjump?jump=nextslide" highlightClick="1"/>
          </p:cNvPr>
          <p:cNvSpPr/>
          <p:nvPr/>
        </p:nvSpPr>
        <p:spPr>
          <a:xfrm>
            <a:off x="8243888" y="6381750"/>
            <a:ext cx="649287" cy="360363"/>
          </a:xfrm>
          <a:prstGeom prst="actionButtonForwardNext">
            <a:avLst/>
          </a:prstGeom>
          <a:solidFill>
            <a:srgbClr val="FFC00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ln>
                <a:solidFill>
                  <a:schemeClr val="accent3">
                    <a:lumMod val="75000"/>
                  </a:schemeClr>
                </a:solidFill>
              </a:ln>
            </a:endParaRPr>
          </a:p>
        </p:txBody>
      </p:sp>
      <p:sp>
        <p:nvSpPr>
          <p:cNvPr id="20" name="5 CuadroTexto"/>
          <p:cNvSpPr txBox="1">
            <a:spLocks noChangeArrowheads="1"/>
          </p:cNvSpPr>
          <p:nvPr/>
        </p:nvSpPr>
        <p:spPr bwMode="auto">
          <a:xfrm>
            <a:off x="1908175" y="6373068"/>
            <a:ext cx="5138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_tradnl" altLang="es-ES" b="1" dirty="0" err="1">
                <a:solidFill>
                  <a:srgbClr val="FFFF00"/>
                </a:solidFill>
              </a:rPr>
              <a:t>Click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on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the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pictures</a:t>
            </a:r>
            <a:r>
              <a:rPr lang="es-ES_tradnl" altLang="es-ES" b="1" dirty="0">
                <a:solidFill>
                  <a:srgbClr val="FFFF00"/>
                </a:solidFill>
              </a:rPr>
              <a:t> to show </a:t>
            </a:r>
            <a:r>
              <a:rPr lang="es-ES_tradnl" altLang="es-ES" b="1" dirty="0" err="1">
                <a:solidFill>
                  <a:srgbClr val="FFFF00"/>
                </a:solidFill>
              </a:rPr>
              <a:t>the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words</a:t>
            </a:r>
            <a:endParaRPr lang="es-ES" altLang="es-ES" b="1" dirty="0">
              <a:solidFill>
                <a:srgbClr val="FFFF00"/>
              </a:solidFill>
            </a:endParaRP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640925" y="5487944"/>
            <a:ext cx="1081088" cy="48895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onion</a:t>
            </a:r>
            <a:endParaRPr lang="es-ES" sz="2600" b="1" dirty="0" smtClean="0">
              <a:latin typeface="Comic Sans MS" pitchFamily="66" charset="0"/>
            </a:endParaRPr>
          </a:p>
        </p:txBody>
      </p:sp>
      <p:pic>
        <p:nvPicPr>
          <p:cNvPr id="22" name="Picture 31" descr="http://c7.quickcachr.fotos.sapo.pt/i/bca029cc1/6176833_5bCHJ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75" y="3986169"/>
            <a:ext cx="1585913" cy="158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Box 101"/>
          <p:cNvSpPr txBox="1">
            <a:spLocks noChangeArrowheads="1"/>
          </p:cNvSpPr>
          <p:nvPr/>
        </p:nvSpPr>
        <p:spPr bwMode="auto">
          <a:xfrm>
            <a:off x="3602286" y="5464563"/>
            <a:ext cx="1401762" cy="49212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s-ES" sz="2600" b="1" dirty="0" err="1" smtClean="0">
                <a:latin typeface="Comic Sans MS" pitchFamily="66" charset="0"/>
              </a:rPr>
              <a:t>potato</a:t>
            </a:r>
            <a:endParaRPr lang="es-ES" sz="2600" b="1" dirty="0" smtClean="0">
              <a:latin typeface="Comic Sans MS" pitchFamily="66" charset="0"/>
            </a:endParaRPr>
          </a:p>
        </p:txBody>
      </p:sp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11"/>
          <a:stretch>
            <a:fillRect/>
          </a:stretch>
        </p:blipFill>
        <p:spPr bwMode="auto">
          <a:xfrm rot="21063260">
            <a:off x="3501270" y="4081850"/>
            <a:ext cx="1335088" cy="1335088"/>
          </a:xfrm>
          <a:prstGeom prst="rect">
            <a:avLst/>
          </a:prstGeom>
          <a:noFill/>
          <a:effectLst>
            <a:outerShdw blurRad="76200" dist="203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 Box 17"/>
          <p:cNvSpPr txBox="1">
            <a:spLocks noChangeArrowheads="1"/>
          </p:cNvSpPr>
          <p:nvPr/>
        </p:nvSpPr>
        <p:spPr bwMode="auto">
          <a:xfrm>
            <a:off x="1965994" y="5480660"/>
            <a:ext cx="1368425" cy="48895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pepper</a:t>
            </a:r>
            <a:endParaRPr lang="es-ES" sz="2600" b="1" dirty="0" smtClean="0">
              <a:latin typeface="Comic Sans MS" pitchFamily="66" charset="0"/>
            </a:endParaRPr>
          </a:p>
        </p:txBody>
      </p:sp>
      <p:pic>
        <p:nvPicPr>
          <p:cNvPr id="26" name="Imagen 21"/>
          <p:cNvPicPr>
            <a:picLocks noChangeAspect="1" noChangeArrowheads="1"/>
          </p:cNvPicPr>
          <p:nvPr/>
        </p:nvPicPr>
        <p:blipFill>
          <a:blip r:embed="rId12"/>
          <a:stretch>
            <a:fillRect/>
          </a:stretch>
        </p:blipFill>
        <p:spPr bwMode="auto">
          <a:xfrm>
            <a:off x="2098377" y="4112235"/>
            <a:ext cx="1033463" cy="1195387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2" descr="http://files.softicons.com/download/holidays-icons/desktop-halloween-icons-by-aha-soft/png/256x256/Pumpkin.png"/>
          <p:cNvPicPr>
            <a:picLocks noChangeAspect="1" noChangeArrowheads="1"/>
          </p:cNvPicPr>
          <p:nvPr/>
        </p:nvPicPr>
        <p:blipFill rotWithShape="1">
          <a:blip r:embed="rId13"/>
          <a:srcRect b="9584"/>
          <a:stretch/>
        </p:blipFill>
        <p:spPr bwMode="auto">
          <a:xfrm>
            <a:off x="5268816" y="3986169"/>
            <a:ext cx="1460249" cy="1321453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 Box 68"/>
          <p:cNvSpPr txBox="1">
            <a:spLocks noChangeArrowheads="1"/>
          </p:cNvSpPr>
          <p:nvPr/>
        </p:nvSpPr>
        <p:spPr bwMode="auto">
          <a:xfrm>
            <a:off x="5193953" y="5440972"/>
            <a:ext cx="1538287" cy="48895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pumpkin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29" name="28 Rectángulo"/>
          <p:cNvSpPr>
            <a:spLocks noChangeArrowheads="1"/>
          </p:cNvSpPr>
          <p:nvPr/>
        </p:nvSpPr>
        <p:spPr bwMode="auto">
          <a:xfrm>
            <a:off x="6975673" y="5422380"/>
            <a:ext cx="1628775" cy="52387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2800" b="1" dirty="0" err="1">
                <a:latin typeface="Comic Sans MS" pitchFamily="66" charset="0"/>
              </a:rPr>
              <a:t>tomato</a:t>
            </a:r>
            <a:endParaRPr lang="es-ES" sz="2800" b="1" dirty="0">
              <a:latin typeface="Comic Sans MS" pitchFamily="66" charset="0"/>
            </a:endParaRPr>
          </a:p>
        </p:txBody>
      </p:sp>
      <p:pic>
        <p:nvPicPr>
          <p:cNvPr id="30" name="Picture 37" descr="http://img3.wikia.nocookie.net/__cb20121010114531/farmville2/images/f/fa/Tomato-icon.pn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164288" y="4149080"/>
            <a:ext cx="1260475" cy="1260475"/>
          </a:xfrm>
          <a:prstGeom prst="rect">
            <a:avLst/>
          </a:prstGeom>
          <a:noFill/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4"/>
          <p:cNvSpPr txBox="1">
            <a:spLocks noChangeArrowheads="1"/>
          </p:cNvSpPr>
          <p:nvPr/>
        </p:nvSpPr>
        <p:spPr>
          <a:xfrm>
            <a:off x="1907704" y="92807"/>
            <a:ext cx="5400600" cy="671897"/>
          </a:xfrm>
          <a:prstGeom prst="rect">
            <a:avLst/>
          </a:prstGeom>
        </p:spPr>
        <p:txBody>
          <a:bodyPr anchor="ctr">
            <a:prstTxWarp prst="textFadeUp">
              <a:avLst>
                <a:gd name="adj" fmla="val 6363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es-ES" sz="5400" b="1" dirty="0" smtClean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vegetables</a:t>
            </a:r>
            <a:endParaRPr lang="es-ES" sz="5400" b="1" dirty="0">
              <a:ln w="11430"/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Ravie" panose="040408050508090206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62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9" grpId="0" animBg="1" autoUpdateAnimBg="0"/>
      <p:bldP spid="12" grpId="0" animBg="1" autoUpdateAnimBg="0"/>
      <p:bldP spid="13" grpId="0" animBg="1" autoUpdateAnimBg="0"/>
      <p:bldP spid="15" grpId="0" animBg="1" autoUpdateAnimBg="0"/>
      <p:bldP spid="17" grpId="0" animBg="1" autoUpdateAnimBg="0"/>
      <p:bldP spid="21" grpId="0" animBg="1" autoUpdateAnimBg="0"/>
      <p:bldP spid="23" grpId="0" animBg="1" autoUpdateAnimBg="0"/>
      <p:bldP spid="25" grpId="0" animBg="1" autoUpdateAnimBg="0"/>
      <p:bldP spid="28" grpId="0" animBg="1" autoUpdateAnimBg="0"/>
      <p:bldP spid="29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3738" r="2418" b="7672"/>
          <a:stretch/>
        </p:blipFill>
        <p:spPr>
          <a:xfrm>
            <a:off x="249382" y="1268759"/>
            <a:ext cx="8672946" cy="2448273"/>
          </a:xfrm>
          <a:prstGeom prst="rect">
            <a:avLst/>
          </a:prstGeom>
        </p:spPr>
      </p:pic>
      <p:sp>
        <p:nvSpPr>
          <p:cNvPr id="31" name="30 Rectángulo"/>
          <p:cNvSpPr/>
          <p:nvPr/>
        </p:nvSpPr>
        <p:spPr>
          <a:xfrm>
            <a:off x="0" y="1124744"/>
            <a:ext cx="9144000" cy="37691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pic>
        <p:nvPicPr>
          <p:cNvPr id="33" name="Picture 4" descr="http://saladagalega.clipebox.com/wp-content/uploads/2013/11/toldo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2" r="8283"/>
          <a:stretch/>
        </p:blipFill>
        <p:spPr bwMode="auto">
          <a:xfrm>
            <a:off x="0" y="-99392"/>
            <a:ext cx="9144000" cy="1629650"/>
          </a:xfrm>
          <a:prstGeom prst="rect">
            <a:avLst/>
          </a:prstGeom>
          <a:noFill/>
          <a:effectLst>
            <a:outerShdw blurRad="215900" dist="38100" dir="5400000" algn="t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7086" r="2418" b="8116"/>
          <a:stretch/>
        </p:blipFill>
        <p:spPr>
          <a:xfrm>
            <a:off x="249382" y="3698953"/>
            <a:ext cx="8672946" cy="2106311"/>
          </a:xfrm>
          <a:prstGeom prst="rect">
            <a:avLst/>
          </a:prstGeom>
        </p:spPr>
      </p:pic>
      <p:sp>
        <p:nvSpPr>
          <p:cNvPr id="9" name="Text Box 17"/>
          <p:cNvSpPr txBox="1">
            <a:spLocks noChangeArrowheads="1"/>
          </p:cNvSpPr>
          <p:nvPr/>
        </p:nvSpPr>
        <p:spPr bwMode="auto">
          <a:xfrm>
            <a:off x="539552" y="2979757"/>
            <a:ext cx="1752674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£5.65/Kg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2483768" y="2980079"/>
            <a:ext cx="1478558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£6.67/Kg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4067944" y="2980079"/>
            <a:ext cx="1079500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30 p</a:t>
            </a:r>
          </a:p>
        </p:txBody>
      </p:sp>
      <p:pic>
        <p:nvPicPr>
          <p:cNvPr id="14" name="Picture 31" descr="http://img4.wikia.nocookie.net/__cb20120926112940/farmville/images/5/5c/Ghoul_Garlic-icon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39952" y="1699655"/>
            <a:ext cx="1150938" cy="1150937"/>
          </a:xfrm>
          <a:prstGeom prst="rect">
            <a:avLst/>
          </a:prstGeom>
          <a:noFill/>
          <a:ln>
            <a:noFill/>
          </a:ln>
          <a:effectLst>
            <a:outerShdw blurRad="203200" dist="38100" dir="2700000" algn="tl" rotWithShape="0">
              <a:prstClr val="black">
                <a:alpha val="9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5364088" y="2980079"/>
            <a:ext cx="1512168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£2.50/Kg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17" name="Text Box 68"/>
          <p:cNvSpPr txBox="1">
            <a:spLocks noChangeArrowheads="1"/>
          </p:cNvSpPr>
          <p:nvPr/>
        </p:nvSpPr>
        <p:spPr bwMode="auto">
          <a:xfrm>
            <a:off x="7106096" y="2980079"/>
            <a:ext cx="1570360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£1.50/Kg</a:t>
            </a:r>
          </a:p>
        </p:txBody>
      </p:sp>
      <p:sp>
        <p:nvSpPr>
          <p:cNvPr id="19" name="18 Botón de acción: Hacia delante o Siguiente">
            <a:hlinkClick r:id="" action="ppaction://hlinkshowjump?jump=nextslide" highlightClick="1"/>
          </p:cNvPr>
          <p:cNvSpPr/>
          <p:nvPr/>
        </p:nvSpPr>
        <p:spPr>
          <a:xfrm>
            <a:off x="8243888" y="6381750"/>
            <a:ext cx="649287" cy="360363"/>
          </a:xfrm>
          <a:prstGeom prst="actionButtonForwardNex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20" name="5 CuadroTexto"/>
          <p:cNvSpPr txBox="1">
            <a:spLocks noChangeArrowheads="1"/>
          </p:cNvSpPr>
          <p:nvPr/>
        </p:nvSpPr>
        <p:spPr bwMode="auto">
          <a:xfrm>
            <a:off x="249382" y="5877272"/>
            <a:ext cx="46023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_tradnl" altLang="es-ES" sz="2400" b="1" dirty="0" err="1" smtClean="0">
                <a:solidFill>
                  <a:prstClr val="white"/>
                </a:solidFill>
              </a:rPr>
              <a:t>How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 </a:t>
            </a:r>
            <a:r>
              <a:rPr lang="es-ES_tradnl" altLang="es-ES" sz="2400" b="1" dirty="0" err="1" smtClean="0">
                <a:solidFill>
                  <a:prstClr val="white"/>
                </a:solidFill>
              </a:rPr>
              <a:t>much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 </a:t>
            </a:r>
            <a:r>
              <a:rPr lang="es-ES_tradnl" altLang="es-ES" sz="2400" b="1" dirty="0" err="1" smtClean="0">
                <a:solidFill>
                  <a:prstClr val="white"/>
                </a:solidFill>
              </a:rPr>
              <a:t>is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 </a:t>
            </a:r>
            <a:r>
              <a:rPr lang="es-ES_tradnl" altLang="es-ES" sz="2400" b="1" dirty="0" err="1" smtClean="0">
                <a:solidFill>
                  <a:prstClr val="white"/>
                </a:solidFill>
              </a:rPr>
              <a:t>the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 </a:t>
            </a:r>
            <a:r>
              <a:rPr lang="es-ES_tradnl" altLang="es-ES" sz="2400" b="1" dirty="0" err="1" smtClean="0">
                <a:solidFill>
                  <a:prstClr val="white"/>
                </a:solidFill>
              </a:rPr>
              <a:t>ham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?</a:t>
            </a:r>
            <a:endParaRPr lang="es-ES" altLang="es-ES" sz="2400" b="1" dirty="0">
              <a:solidFill>
                <a:prstClr val="white"/>
              </a:solidFill>
            </a:endParaRP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467544" y="5146336"/>
            <a:ext cx="1426442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>
                <a:solidFill>
                  <a:prstClr val="black"/>
                </a:solidFill>
                <a:latin typeface="Comic Sans MS" pitchFamily="66" charset="0"/>
              </a:rPr>
              <a:t>£</a:t>
            </a: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1.99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3" name="Text Box 101"/>
          <p:cNvSpPr txBox="1">
            <a:spLocks noChangeArrowheads="1"/>
          </p:cNvSpPr>
          <p:nvPr/>
        </p:nvSpPr>
        <p:spPr bwMode="auto">
          <a:xfrm>
            <a:off x="3563888" y="5146336"/>
            <a:ext cx="1401762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>
                <a:solidFill>
                  <a:prstClr val="black"/>
                </a:solidFill>
                <a:latin typeface="Comic Sans MS" pitchFamily="66" charset="0"/>
              </a:rPr>
              <a:t>£</a:t>
            </a: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1.59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5" name="Text Box 17"/>
          <p:cNvSpPr txBox="1">
            <a:spLocks noChangeArrowheads="1"/>
          </p:cNvSpPr>
          <p:nvPr/>
        </p:nvSpPr>
        <p:spPr bwMode="auto">
          <a:xfrm>
            <a:off x="2051720" y="5146336"/>
            <a:ext cx="1282133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£5.25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8" name="Text Box 68"/>
          <p:cNvSpPr txBox="1">
            <a:spLocks noChangeArrowheads="1"/>
          </p:cNvSpPr>
          <p:nvPr/>
        </p:nvSpPr>
        <p:spPr bwMode="auto">
          <a:xfrm>
            <a:off x="5166544" y="5146336"/>
            <a:ext cx="1565696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£1.29/Kg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9" name="28 Rectángulo"/>
          <p:cNvSpPr>
            <a:spLocks noChangeArrowheads="1"/>
          </p:cNvSpPr>
          <p:nvPr/>
        </p:nvSpPr>
        <p:spPr bwMode="auto">
          <a:xfrm>
            <a:off x="7045432" y="5146336"/>
            <a:ext cx="1511300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000" b="1" dirty="0">
                <a:solidFill>
                  <a:prstClr val="black"/>
                </a:solidFill>
                <a:latin typeface="Comic Sans MS" pitchFamily="66" charset="0"/>
              </a:rPr>
              <a:t>£</a:t>
            </a: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1.95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32" name="5 CuadroTexto"/>
          <p:cNvSpPr txBox="1">
            <a:spLocks noChangeArrowheads="1"/>
          </p:cNvSpPr>
          <p:nvPr/>
        </p:nvSpPr>
        <p:spPr bwMode="auto">
          <a:xfrm>
            <a:off x="249383" y="6309320"/>
            <a:ext cx="74909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_tradnl" altLang="es-ES" sz="2400" b="1" dirty="0" err="1" smtClean="0">
                <a:solidFill>
                  <a:srgbClr val="FFFF00"/>
                </a:solidFill>
              </a:rPr>
              <a:t>It’s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 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one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 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pound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 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ninety-nine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 (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pence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).</a:t>
            </a:r>
            <a:endParaRPr lang="es-ES" altLang="es-ES" sz="2400" b="1" dirty="0">
              <a:solidFill>
                <a:srgbClr val="FFFF00"/>
              </a:solidFill>
            </a:endParaRPr>
          </a:p>
        </p:txBody>
      </p:sp>
      <p:sp>
        <p:nvSpPr>
          <p:cNvPr id="2" name="1 Botón de acción: Personalizar">
            <a:hlinkClick r:id="" action="ppaction://noaction" highlightClick="1"/>
          </p:cNvPr>
          <p:cNvSpPr/>
          <p:nvPr/>
        </p:nvSpPr>
        <p:spPr>
          <a:xfrm>
            <a:off x="8243888" y="6381750"/>
            <a:ext cx="649287" cy="360363"/>
          </a:xfrm>
          <a:prstGeom prst="actionButtonBlank">
            <a:avLst/>
          </a:prstGeom>
          <a:solidFill>
            <a:srgbClr val="FFC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 smtClean="0">
                <a:solidFill>
                  <a:sysClr val="windowText" lastClr="000000"/>
                </a:solidFill>
              </a:rPr>
              <a:t>CHECK</a:t>
            </a:r>
            <a:endParaRPr lang="es-ES" sz="1200" b="1" dirty="0">
              <a:solidFill>
                <a:sysClr val="windowText" lastClr="000000"/>
              </a:solidFill>
            </a:endParaRPr>
          </a:p>
        </p:txBody>
      </p:sp>
      <p:pic>
        <p:nvPicPr>
          <p:cNvPr id="34" name="Picture 2" descr="http://files.softicons.com/download/food-drinks-icons/desktop-buffet-icons-by-aha-soft/png/256x256/Grapes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641" y="1501656"/>
            <a:ext cx="1511796" cy="1422915"/>
          </a:xfrm>
          <a:prstGeom prst="rect">
            <a:avLst/>
          </a:prstGeom>
          <a:noFill/>
          <a:effectLst>
            <a:outerShdw blurRad="76200" dist="889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4" descr="http://png-3.findicons.com/files/icons/344/market/128/ham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9062" y="3762073"/>
            <a:ext cx="1390650" cy="126523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7" descr="http://www.dibujosparapintar.com/imagenes/mejillones_min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8210" y="1575258"/>
            <a:ext cx="2063750" cy="1284288"/>
          </a:xfrm>
          <a:prstGeom prst="rect">
            <a:avLst/>
          </a:prstGeom>
          <a:noFill/>
          <a:effectLst>
            <a:outerShdw blurRad="190500" dist="38100" dir="2700000" algn="tl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1" descr="http://icons.iconarchive.com/icons/xaml-icon-studio/agriculture/256/Cheese-icon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12589"/>
          <a:stretch/>
        </p:blipFill>
        <p:spPr bwMode="auto">
          <a:xfrm>
            <a:off x="683568" y="1556792"/>
            <a:ext cx="1458384" cy="1275010"/>
          </a:xfrm>
          <a:prstGeom prst="rect">
            <a:avLst/>
          </a:prstGeom>
          <a:noFill/>
          <a:effectLst>
            <a:outerShdw blurRad="177800" dist="1397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0" descr="http://www.icon100.com/up/2874/512/recipe_ric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2" t="15846" r="6047" b="9734"/>
          <a:stretch>
            <a:fillRect/>
          </a:stretch>
        </p:blipFill>
        <p:spPr bwMode="auto">
          <a:xfrm>
            <a:off x="5076056" y="3874938"/>
            <a:ext cx="1641475" cy="1138238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18" descr="http://img3.wikia.nocookie.net/__cb20111110052132/frontierville/images/e/e0/Thanksgiving_Peas-icon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432" y="1575258"/>
            <a:ext cx="1511300" cy="1365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" descr="Nut Hazelnut ico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672" y="3751181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png.clipart.me/graphics/previews/142/vector-icon-set-of-jam_142919269.jp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41579" l="0" r="339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640" b="63398"/>
          <a:stretch/>
        </p:blipFill>
        <p:spPr bwMode="auto">
          <a:xfrm>
            <a:off x="3644287" y="3688363"/>
            <a:ext cx="1207474" cy="1324813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4"/>
          <p:cNvPicPr>
            <a:picLocks noChangeAspect="1" noChangeArrowheads="1"/>
          </p:cNvPicPr>
          <p:nvPr/>
        </p:nvPicPr>
        <p:blipFill>
          <a:blip r:embed="rId16"/>
          <a:stretch>
            <a:fillRect/>
          </a:stretch>
        </p:blipFill>
        <p:spPr bwMode="auto">
          <a:xfrm>
            <a:off x="6797437" y="4071639"/>
            <a:ext cx="1715730" cy="869529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Rectangle 4"/>
          <p:cNvSpPr txBox="1">
            <a:spLocks noChangeArrowheads="1"/>
          </p:cNvSpPr>
          <p:nvPr/>
        </p:nvSpPr>
        <p:spPr>
          <a:xfrm>
            <a:off x="395536" y="20799"/>
            <a:ext cx="8526791" cy="671897"/>
          </a:xfrm>
          <a:prstGeom prst="rect">
            <a:avLst/>
          </a:prstGeom>
        </p:spPr>
        <p:txBody>
          <a:bodyPr anchor="ctr">
            <a:prstTxWarp prst="textFadeUp">
              <a:avLst>
                <a:gd name="adj" fmla="val 6363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es-ES" sz="5400" b="1" dirty="0" err="1" smtClean="0">
                <a:ln w="11430">
                  <a:solidFill>
                    <a:srgbClr val="008E36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food</a:t>
            </a:r>
            <a:r>
              <a:rPr lang="es-ES" sz="5400" b="1" dirty="0" smtClean="0">
                <a:ln w="11430">
                  <a:solidFill>
                    <a:srgbClr val="008E36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 </a:t>
            </a:r>
            <a:r>
              <a:rPr lang="es-ES" sz="5400" b="1" dirty="0" err="1" smtClean="0">
                <a:ln w="11430">
                  <a:solidFill>
                    <a:srgbClr val="008E36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prices</a:t>
            </a:r>
            <a:endParaRPr lang="es-ES" sz="5400" b="1" dirty="0">
              <a:ln w="11430">
                <a:solidFill>
                  <a:srgbClr val="008E36"/>
                </a:solidFill>
              </a:ln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Ravie" panose="040408050508090206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90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9" grpId="0" animBg="1"/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3738" r="2418" b="7672"/>
          <a:stretch/>
        </p:blipFill>
        <p:spPr>
          <a:xfrm>
            <a:off x="249382" y="1268759"/>
            <a:ext cx="8672946" cy="2448273"/>
          </a:xfrm>
          <a:prstGeom prst="rect">
            <a:avLst/>
          </a:prstGeom>
        </p:spPr>
      </p:pic>
      <p:sp>
        <p:nvSpPr>
          <p:cNvPr id="31" name="30 Rectángulo"/>
          <p:cNvSpPr/>
          <p:nvPr/>
        </p:nvSpPr>
        <p:spPr>
          <a:xfrm>
            <a:off x="0" y="1124744"/>
            <a:ext cx="9144000" cy="37691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pic>
        <p:nvPicPr>
          <p:cNvPr id="33" name="Picture 4" descr="http://saladagalega.clipebox.com/wp-content/uploads/2013/11/toldo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2" r="8283"/>
          <a:stretch/>
        </p:blipFill>
        <p:spPr bwMode="auto">
          <a:xfrm>
            <a:off x="0" y="-99392"/>
            <a:ext cx="9144000" cy="1629650"/>
          </a:xfrm>
          <a:prstGeom prst="rect">
            <a:avLst/>
          </a:prstGeom>
          <a:noFill/>
          <a:effectLst>
            <a:outerShdw blurRad="215900" dist="38100" dir="5400000" algn="t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7086" r="2418" b="8116"/>
          <a:stretch/>
        </p:blipFill>
        <p:spPr>
          <a:xfrm>
            <a:off x="249382" y="3698953"/>
            <a:ext cx="8672946" cy="2106311"/>
          </a:xfrm>
          <a:prstGeom prst="rect">
            <a:avLst/>
          </a:prstGeom>
        </p:spPr>
      </p:pic>
      <p:sp>
        <p:nvSpPr>
          <p:cNvPr id="9" name="Text Box 17"/>
          <p:cNvSpPr txBox="1">
            <a:spLocks noChangeArrowheads="1"/>
          </p:cNvSpPr>
          <p:nvPr/>
        </p:nvSpPr>
        <p:spPr bwMode="auto">
          <a:xfrm>
            <a:off x="539552" y="2979757"/>
            <a:ext cx="1752674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£5.65/Kg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2483768" y="2980079"/>
            <a:ext cx="1478558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£6.67/Kg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4067944" y="2980079"/>
            <a:ext cx="1079500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30 p</a:t>
            </a:r>
          </a:p>
        </p:txBody>
      </p:sp>
      <p:pic>
        <p:nvPicPr>
          <p:cNvPr id="14" name="Picture 31" descr="http://img4.wikia.nocookie.net/__cb20120926112940/farmville/images/5/5c/Ghoul_Garlic-icon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39952" y="1699655"/>
            <a:ext cx="1150938" cy="1150937"/>
          </a:xfrm>
          <a:prstGeom prst="rect">
            <a:avLst/>
          </a:prstGeom>
          <a:noFill/>
          <a:ln>
            <a:noFill/>
          </a:ln>
          <a:effectLst>
            <a:outerShdw blurRad="203200" dist="38100" dir="2700000" algn="tl" rotWithShape="0">
              <a:prstClr val="black">
                <a:alpha val="9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5364088" y="2980079"/>
            <a:ext cx="1512168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£2.50/Kg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17" name="Text Box 68"/>
          <p:cNvSpPr txBox="1">
            <a:spLocks noChangeArrowheads="1"/>
          </p:cNvSpPr>
          <p:nvPr/>
        </p:nvSpPr>
        <p:spPr bwMode="auto">
          <a:xfrm>
            <a:off x="7106096" y="2980079"/>
            <a:ext cx="1570360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£1.50/Kg</a:t>
            </a:r>
          </a:p>
        </p:txBody>
      </p:sp>
      <p:sp>
        <p:nvSpPr>
          <p:cNvPr id="19" name="18 Botón de acción: Hacia delante o Siguiente">
            <a:hlinkClick r:id="" action="ppaction://hlinkshowjump?jump=nextslide" highlightClick="1"/>
          </p:cNvPr>
          <p:cNvSpPr/>
          <p:nvPr/>
        </p:nvSpPr>
        <p:spPr>
          <a:xfrm>
            <a:off x="8243888" y="6381750"/>
            <a:ext cx="649287" cy="360363"/>
          </a:xfrm>
          <a:prstGeom prst="actionButtonForwardNex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20" name="5 CuadroTexto"/>
          <p:cNvSpPr txBox="1">
            <a:spLocks noChangeArrowheads="1"/>
          </p:cNvSpPr>
          <p:nvPr/>
        </p:nvSpPr>
        <p:spPr bwMode="auto">
          <a:xfrm>
            <a:off x="249382" y="5877272"/>
            <a:ext cx="46023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_tradnl" altLang="es-ES" sz="2400" b="1" dirty="0" err="1" smtClean="0">
                <a:solidFill>
                  <a:prstClr val="white"/>
                </a:solidFill>
              </a:rPr>
              <a:t>How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 </a:t>
            </a:r>
            <a:r>
              <a:rPr lang="es-ES_tradnl" altLang="es-ES" sz="2400" b="1" dirty="0" err="1" smtClean="0">
                <a:solidFill>
                  <a:prstClr val="white"/>
                </a:solidFill>
              </a:rPr>
              <a:t>much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 are </a:t>
            </a:r>
            <a:r>
              <a:rPr lang="es-ES_tradnl" altLang="es-ES" sz="2400" b="1" dirty="0" err="1" smtClean="0">
                <a:solidFill>
                  <a:prstClr val="white"/>
                </a:solidFill>
              </a:rPr>
              <a:t>the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 peas?</a:t>
            </a:r>
            <a:endParaRPr lang="es-ES" altLang="es-ES" sz="2400" b="1" dirty="0">
              <a:solidFill>
                <a:prstClr val="white"/>
              </a:solidFill>
            </a:endParaRP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467544" y="5146336"/>
            <a:ext cx="1426442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>
                <a:solidFill>
                  <a:prstClr val="black"/>
                </a:solidFill>
                <a:latin typeface="Comic Sans MS" pitchFamily="66" charset="0"/>
              </a:rPr>
              <a:t>£</a:t>
            </a: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1.99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3" name="Text Box 101"/>
          <p:cNvSpPr txBox="1">
            <a:spLocks noChangeArrowheads="1"/>
          </p:cNvSpPr>
          <p:nvPr/>
        </p:nvSpPr>
        <p:spPr bwMode="auto">
          <a:xfrm>
            <a:off x="3563888" y="5146336"/>
            <a:ext cx="1401762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>
                <a:solidFill>
                  <a:prstClr val="black"/>
                </a:solidFill>
                <a:latin typeface="Comic Sans MS" pitchFamily="66" charset="0"/>
              </a:rPr>
              <a:t>£</a:t>
            </a: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1.59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5" name="Text Box 17"/>
          <p:cNvSpPr txBox="1">
            <a:spLocks noChangeArrowheads="1"/>
          </p:cNvSpPr>
          <p:nvPr/>
        </p:nvSpPr>
        <p:spPr bwMode="auto">
          <a:xfrm>
            <a:off x="2051720" y="5146336"/>
            <a:ext cx="1282133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£5.25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8" name="Text Box 68"/>
          <p:cNvSpPr txBox="1">
            <a:spLocks noChangeArrowheads="1"/>
          </p:cNvSpPr>
          <p:nvPr/>
        </p:nvSpPr>
        <p:spPr bwMode="auto">
          <a:xfrm>
            <a:off x="5166544" y="5146336"/>
            <a:ext cx="1565696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£1.29/Kg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9" name="28 Rectángulo"/>
          <p:cNvSpPr>
            <a:spLocks noChangeArrowheads="1"/>
          </p:cNvSpPr>
          <p:nvPr/>
        </p:nvSpPr>
        <p:spPr bwMode="auto">
          <a:xfrm>
            <a:off x="7045432" y="5146336"/>
            <a:ext cx="1511300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000" b="1" dirty="0">
                <a:solidFill>
                  <a:prstClr val="black"/>
                </a:solidFill>
                <a:latin typeface="Comic Sans MS" pitchFamily="66" charset="0"/>
              </a:rPr>
              <a:t>£</a:t>
            </a: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1.95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32" name="5 CuadroTexto"/>
          <p:cNvSpPr txBox="1">
            <a:spLocks noChangeArrowheads="1"/>
          </p:cNvSpPr>
          <p:nvPr/>
        </p:nvSpPr>
        <p:spPr bwMode="auto">
          <a:xfrm>
            <a:off x="249383" y="6309320"/>
            <a:ext cx="74909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_tradnl" altLang="es-ES" sz="2400" b="1" dirty="0" err="1" smtClean="0">
                <a:solidFill>
                  <a:srgbClr val="FFFF00"/>
                </a:solidFill>
              </a:rPr>
              <a:t>They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 are 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one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 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pound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 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fifty</a:t>
            </a:r>
            <a:r>
              <a:rPr lang="es-ES_tradnl" altLang="es-ES" sz="2400" b="1" dirty="0">
                <a:solidFill>
                  <a:srgbClr val="FFFF00"/>
                </a:solidFill>
              </a:rPr>
              <a:t> 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(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pence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).</a:t>
            </a:r>
            <a:endParaRPr lang="es-ES" altLang="es-ES" sz="2400" b="1" dirty="0">
              <a:solidFill>
                <a:srgbClr val="FFFF00"/>
              </a:solidFill>
            </a:endParaRPr>
          </a:p>
        </p:txBody>
      </p:sp>
      <p:sp>
        <p:nvSpPr>
          <p:cNvPr id="2" name="1 Botón de acción: Personalizar">
            <a:hlinkClick r:id="" action="ppaction://noaction" highlightClick="1"/>
          </p:cNvPr>
          <p:cNvSpPr/>
          <p:nvPr/>
        </p:nvSpPr>
        <p:spPr>
          <a:xfrm>
            <a:off x="8243888" y="6381750"/>
            <a:ext cx="649287" cy="360363"/>
          </a:xfrm>
          <a:prstGeom prst="actionButtonBlank">
            <a:avLst/>
          </a:prstGeom>
          <a:solidFill>
            <a:srgbClr val="FFC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 smtClean="0">
                <a:solidFill>
                  <a:sysClr val="windowText" lastClr="000000"/>
                </a:solidFill>
              </a:rPr>
              <a:t>CHECK</a:t>
            </a:r>
            <a:endParaRPr lang="es-ES" sz="1200" b="1" dirty="0">
              <a:solidFill>
                <a:sysClr val="windowText" lastClr="000000"/>
              </a:solidFill>
            </a:endParaRPr>
          </a:p>
        </p:txBody>
      </p:sp>
      <p:pic>
        <p:nvPicPr>
          <p:cNvPr id="34" name="Picture 2" descr="http://files.softicons.com/download/food-drinks-icons/desktop-buffet-icons-by-aha-soft/png/256x256/Grapes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641" y="1501656"/>
            <a:ext cx="1511796" cy="1422915"/>
          </a:xfrm>
          <a:prstGeom prst="rect">
            <a:avLst/>
          </a:prstGeom>
          <a:noFill/>
          <a:effectLst>
            <a:outerShdw blurRad="76200" dist="889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4" descr="http://png-3.findicons.com/files/icons/344/market/128/ham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9062" y="3762073"/>
            <a:ext cx="1390650" cy="126523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7" descr="http://www.dibujosparapintar.com/imagenes/mejillones_min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8210" y="1575258"/>
            <a:ext cx="2063750" cy="1284288"/>
          </a:xfrm>
          <a:prstGeom prst="rect">
            <a:avLst/>
          </a:prstGeom>
          <a:noFill/>
          <a:effectLst>
            <a:outerShdw blurRad="190500" dist="38100" dir="2700000" algn="tl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1" descr="http://icons.iconarchive.com/icons/xaml-icon-studio/agriculture/256/Cheese-icon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12589"/>
          <a:stretch/>
        </p:blipFill>
        <p:spPr bwMode="auto">
          <a:xfrm>
            <a:off x="683568" y="1556792"/>
            <a:ext cx="1458384" cy="1275010"/>
          </a:xfrm>
          <a:prstGeom prst="rect">
            <a:avLst/>
          </a:prstGeom>
          <a:noFill/>
          <a:effectLst>
            <a:outerShdw blurRad="177800" dist="1397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0" descr="http://www.icon100.com/up/2874/512/recipe_ric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2" t="15846" r="6047" b="9734"/>
          <a:stretch>
            <a:fillRect/>
          </a:stretch>
        </p:blipFill>
        <p:spPr bwMode="auto">
          <a:xfrm>
            <a:off x="5076056" y="3874938"/>
            <a:ext cx="1641475" cy="1138238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18" descr="http://img3.wikia.nocookie.net/__cb20111110052132/frontierville/images/e/e0/Thanksgiving_Peas-icon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432" y="1575258"/>
            <a:ext cx="1511300" cy="1365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" descr="Nut Hazelnut ico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672" y="3751181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png.clipart.me/graphics/previews/142/vector-icon-set-of-jam_142919269.jp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41579" l="0" r="339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640" b="63398"/>
          <a:stretch/>
        </p:blipFill>
        <p:spPr bwMode="auto">
          <a:xfrm>
            <a:off x="3644287" y="3688363"/>
            <a:ext cx="1207474" cy="1324813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4"/>
          <p:cNvPicPr>
            <a:picLocks noChangeAspect="1" noChangeArrowheads="1"/>
          </p:cNvPicPr>
          <p:nvPr/>
        </p:nvPicPr>
        <p:blipFill>
          <a:blip r:embed="rId16"/>
          <a:stretch>
            <a:fillRect/>
          </a:stretch>
        </p:blipFill>
        <p:spPr bwMode="auto">
          <a:xfrm>
            <a:off x="6797437" y="4071639"/>
            <a:ext cx="1715730" cy="869529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Rectangle 4"/>
          <p:cNvSpPr txBox="1">
            <a:spLocks noChangeArrowheads="1"/>
          </p:cNvSpPr>
          <p:nvPr/>
        </p:nvSpPr>
        <p:spPr>
          <a:xfrm>
            <a:off x="395536" y="20799"/>
            <a:ext cx="8526791" cy="671897"/>
          </a:xfrm>
          <a:prstGeom prst="rect">
            <a:avLst/>
          </a:prstGeom>
        </p:spPr>
        <p:txBody>
          <a:bodyPr anchor="ctr">
            <a:prstTxWarp prst="textFadeUp">
              <a:avLst>
                <a:gd name="adj" fmla="val 6363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es-ES" sz="5400" b="1" dirty="0" err="1" smtClean="0">
                <a:ln w="11430">
                  <a:solidFill>
                    <a:srgbClr val="008E36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food</a:t>
            </a:r>
            <a:r>
              <a:rPr lang="es-ES" sz="5400" b="1" dirty="0" smtClean="0">
                <a:ln w="11430">
                  <a:solidFill>
                    <a:srgbClr val="008E36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 </a:t>
            </a:r>
            <a:r>
              <a:rPr lang="es-ES" sz="5400" b="1" dirty="0" err="1" smtClean="0">
                <a:ln w="11430">
                  <a:solidFill>
                    <a:srgbClr val="008E36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prices</a:t>
            </a:r>
            <a:endParaRPr lang="es-ES" sz="5400" b="1" dirty="0">
              <a:ln w="11430">
                <a:solidFill>
                  <a:srgbClr val="008E36"/>
                </a:solidFill>
              </a:ln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Ravie" panose="040408050508090206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157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9" grpId="0" animBg="1"/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3738" r="2418" b="7672"/>
          <a:stretch/>
        </p:blipFill>
        <p:spPr>
          <a:xfrm>
            <a:off x="249382" y="1268759"/>
            <a:ext cx="8672946" cy="2448273"/>
          </a:xfrm>
          <a:prstGeom prst="rect">
            <a:avLst/>
          </a:prstGeom>
        </p:spPr>
      </p:pic>
      <p:sp>
        <p:nvSpPr>
          <p:cNvPr id="31" name="30 Rectángulo"/>
          <p:cNvSpPr/>
          <p:nvPr/>
        </p:nvSpPr>
        <p:spPr>
          <a:xfrm>
            <a:off x="0" y="1124744"/>
            <a:ext cx="9144000" cy="37691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pic>
        <p:nvPicPr>
          <p:cNvPr id="33" name="Picture 4" descr="http://saladagalega.clipebox.com/wp-content/uploads/2013/11/toldo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2" r="8283"/>
          <a:stretch/>
        </p:blipFill>
        <p:spPr bwMode="auto">
          <a:xfrm>
            <a:off x="0" y="-99392"/>
            <a:ext cx="9144000" cy="1629650"/>
          </a:xfrm>
          <a:prstGeom prst="rect">
            <a:avLst/>
          </a:prstGeom>
          <a:noFill/>
          <a:effectLst>
            <a:outerShdw blurRad="215900" dist="38100" dir="5400000" algn="t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7086" r="2418" b="8116"/>
          <a:stretch/>
        </p:blipFill>
        <p:spPr>
          <a:xfrm>
            <a:off x="249382" y="3698953"/>
            <a:ext cx="8672946" cy="2106311"/>
          </a:xfrm>
          <a:prstGeom prst="rect">
            <a:avLst/>
          </a:prstGeom>
        </p:spPr>
      </p:pic>
      <p:sp>
        <p:nvSpPr>
          <p:cNvPr id="9" name="Text Box 17"/>
          <p:cNvSpPr txBox="1">
            <a:spLocks noChangeArrowheads="1"/>
          </p:cNvSpPr>
          <p:nvPr/>
        </p:nvSpPr>
        <p:spPr bwMode="auto">
          <a:xfrm>
            <a:off x="539552" y="2979757"/>
            <a:ext cx="1752674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£5.65/Kg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2483768" y="2980079"/>
            <a:ext cx="1478558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£6.67/Kg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4067944" y="2980079"/>
            <a:ext cx="1079500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30 p</a:t>
            </a:r>
          </a:p>
        </p:txBody>
      </p:sp>
      <p:pic>
        <p:nvPicPr>
          <p:cNvPr id="14" name="Picture 31" descr="http://img4.wikia.nocookie.net/__cb20120926112940/farmville/images/5/5c/Ghoul_Garlic-icon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39952" y="1699655"/>
            <a:ext cx="1150938" cy="1150937"/>
          </a:xfrm>
          <a:prstGeom prst="rect">
            <a:avLst/>
          </a:prstGeom>
          <a:noFill/>
          <a:ln>
            <a:noFill/>
          </a:ln>
          <a:effectLst>
            <a:outerShdw blurRad="203200" dist="38100" dir="2700000" algn="tl" rotWithShape="0">
              <a:prstClr val="black">
                <a:alpha val="9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5364088" y="2980079"/>
            <a:ext cx="1512168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£2.50/Kg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17" name="Text Box 68"/>
          <p:cNvSpPr txBox="1">
            <a:spLocks noChangeArrowheads="1"/>
          </p:cNvSpPr>
          <p:nvPr/>
        </p:nvSpPr>
        <p:spPr bwMode="auto">
          <a:xfrm>
            <a:off x="7106096" y="2980079"/>
            <a:ext cx="1570360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£1.50/Kg</a:t>
            </a:r>
          </a:p>
        </p:txBody>
      </p:sp>
      <p:sp>
        <p:nvSpPr>
          <p:cNvPr id="19" name="18 Botón de acción: Hacia delante o Siguiente">
            <a:hlinkClick r:id="" action="ppaction://hlinkshowjump?jump=nextslide" highlightClick="1"/>
          </p:cNvPr>
          <p:cNvSpPr/>
          <p:nvPr/>
        </p:nvSpPr>
        <p:spPr>
          <a:xfrm>
            <a:off x="8243888" y="6381750"/>
            <a:ext cx="649287" cy="360363"/>
          </a:xfrm>
          <a:prstGeom prst="actionButtonForwardNex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20" name="5 CuadroTexto"/>
          <p:cNvSpPr txBox="1">
            <a:spLocks noChangeArrowheads="1"/>
          </p:cNvSpPr>
          <p:nvPr/>
        </p:nvSpPr>
        <p:spPr bwMode="auto">
          <a:xfrm>
            <a:off x="249382" y="5877272"/>
            <a:ext cx="46023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_tradnl" altLang="es-ES" sz="2400" b="1" dirty="0" err="1" smtClean="0">
                <a:solidFill>
                  <a:prstClr val="white"/>
                </a:solidFill>
              </a:rPr>
              <a:t>How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 </a:t>
            </a:r>
            <a:r>
              <a:rPr lang="es-ES_tradnl" altLang="es-ES" sz="2400" b="1" dirty="0" err="1" smtClean="0">
                <a:solidFill>
                  <a:prstClr val="white"/>
                </a:solidFill>
              </a:rPr>
              <a:t>much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 </a:t>
            </a:r>
            <a:r>
              <a:rPr lang="es-ES_tradnl" altLang="es-ES" sz="2400" b="1" dirty="0" err="1" smtClean="0">
                <a:solidFill>
                  <a:prstClr val="white"/>
                </a:solidFill>
              </a:rPr>
              <a:t>is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 </a:t>
            </a:r>
            <a:r>
              <a:rPr lang="es-ES_tradnl" altLang="es-ES" sz="2400" b="1" dirty="0" err="1" smtClean="0">
                <a:solidFill>
                  <a:prstClr val="white"/>
                </a:solidFill>
              </a:rPr>
              <a:t>the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 rice?</a:t>
            </a:r>
            <a:endParaRPr lang="es-ES" altLang="es-ES" sz="2400" b="1" dirty="0">
              <a:solidFill>
                <a:prstClr val="white"/>
              </a:solidFill>
            </a:endParaRP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467544" y="5146336"/>
            <a:ext cx="1426442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>
                <a:solidFill>
                  <a:prstClr val="black"/>
                </a:solidFill>
                <a:latin typeface="Comic Sans MS" pitchFamily="66" charset="0"/>
              </a:rPr>
              <a:t>£</a:t>
            </a: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1.99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3" name="Text Box 101"/>
          <p:cNvSpPr txBox="1">
            <a:spLocks noChangeArrowheads="1"/>
          </p:cNvSpPr>
          <p:nvPr/>
        </p:nvSpPr>
        <p:spPr bwMode="auto">
          <a:xfrm>
            <a:off x="3563888" y="5146336"/>
            <a:ext cx="1401762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>
                <a:solidFill>
                  <a:prstClr val="black"/>
                </a:solidFill>
                <a:latin typeface="Comic Sans MS" pitchFamily="66" charset="0"/>
              </a:rPr>
              <a:t>£</a:t>
            </a: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1.59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5" name="Text Box 17"/>
          <p:cNvSpPr txBox="1">
            <a:spLocks noChangeArrowheads="1"/>
          </p:cNvSpPr>
          <p:nvPr/>
        </p:nvSpPr>
        <p:spPr bwMode="auto">
          <a:xfrm>
            <a:off x="2051720" y="5146336"/>
            <a:ext cx="1282133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£5.25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8" name="Text Box 68"/>
          <p:cNvSpPr txBox="1">
            <a:spLocks noChangeArrowheads="1"/>
          </p:cNvSpPr>
          <p:nvPr/>
        </p:nvSpPr>
        <p:spPr bwMode="auto">
          <a:xfrm>
            <a:off x="5166544" y="5146336"/>
            <a:ext cx="1565696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£1.29/Kg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9" name="28 Rectángulo"/>
          <p:cNvSpPr>
            <a:spLocks noChangeArrowheads="1"/>
          </p:cNvSpPr>
          <p:nvPr/>
        </p:nvSpPr>
        <p:spPr bwMode="auto">
          <a:xfrm>
            <a:off x="7045432" y="5146336"/>
            <a:ext cx="1511300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000" b="1" dirty="0">
                <a:solidFill>
                  <a:prstClr val="black"/>
                </a:solidFill>
                <a:latin typeface="Comic Sans MS" pitchFamily="66" charset="0"/>
              </a:rPr>
              <a:t>£</a:t>
            </a: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1.95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32" name="5 CuadroTexto"/>
          <p:cNvSpPr txBox="1">
            <a:spLocks noChangeArrowheads="1"/>
          </p:cNvSpPr>
          <p:nvPr/>
        </p:nvSpPr>
        <p:spPr bwMode="auto">
          <a:xfrm>
            <a:off x="249383" y="6309320"/>
            <a:ext cx="74909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_tradnl" altLang="es-ES" sz="2400" b="1" dirty="0" err="1" smtClean="0">
                <a:solidFill>
                  <a:srgbClr val="FFFF00"/>
                </a:solidFill>
              </a:rPr>
              <a:t>It’s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 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one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 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pound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 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twenty-nine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 (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pence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).</a:t>
            </a:r>
            <a:endParaRPr lang="es-ES" altLang="es-ES" sz="2400" b="1" dirty="0">
              <a:solidFill>
                <a:srgbClr val="FFFF00"/>
              </a:solidFill>
            </a:endParaRPr>
          </a:p>
        </p:txBody>
      </p:sp>
      <p:sp>
        <p:nvSpPr>
          <p:cNvPr id="2" name="1 Botón de acción: Personalizar">
            <a:hlinkClick r:id="" action="ppaction://noaction" highlightClick="1"/>
          </p:cNvPr>
          <p:cNvSpPr/>
          <p:nvPr/>
        </p:nvSpPr>
        <p:spPr>
          <a:xfrm>
            <a:off x="8243888" y="6381750"/>
            <a:ext cx="649287" cy="360363"/>
          </a:xfrm>
          <a:prstGeom prst="actionButtonBlank">
            <a:avLst/>
          </a:prstGeom>
          <a:solidFill>
            <a:srgbClr val="FFC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 smtClean="0">
                <a:solidFill>
                  <a:sysClr val="windowText" lastClr="000000"/>
                </a:solidFill>
              </a:rPr>
              <a:t>CHECK</a:t>
            </a:r>
            <a:endParaRPr lang="es-ES" sz="1200" b="1" dirty="0">
              <a:solidFill>
                <a:sysClr val="windowText" lastClr="000000"/>
              </a:solidFill>
            </a:endParaRPr>
          </a:p>
        </p:txBody>
      </p:sp>
      <p:pic>
        <p:nvPicPr>
          <p:cNvPr id="34" name="Picture 2" descr="http://files.softicons.com/download/food-drinks-icons/desktop-buffet-icons-by-aha-soft/png/256x256/Grapes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641" y="1501656"/>
            <a:ext cx="1511796" cy="1422915"/>
          </a:xfrm>
          <a:prstGeom prst="rect">
            <a:avLst/>
          </a:prstGeom>
          <a:noFill/>
          <a:effectLst>
            <a:outerShdw blurRad="76200" dist="889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4" descr="http://png-3.findicons.com/files/icons/344/market/128/ham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9062" y="3762073"/>
            <a:ext cx="1390650" cy="126523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7" descr="http://www.dibujosparapintar.com/imagenes/mejillones_min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8210" y="1575258"/>
            <a:ext cx="2063750" cy="1284288"/>
          </a:xfrm>
          <a:prstGeom prst="rect">
            <a:avLst/>
          </a:prstGeom>
          <a:noFill/>
          <a:effectLst>
            <a:outerShdw blurRad="190500" dist="38100" dir="2700000" algn="tl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1" descr="http://icons.iconarchive.com/icons/xaml-icon-studio/agriculture/256/Cheese-icon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12589"/>
          <a:stretch/>
        </p:blipFill>
        <p:spPr bwMode="auto">
          <a:xfrm>
            <a:off x="683568" y="1556792"/>
            <a:ext cx="1458384" cy="1275010"/>
          </a:xfrm>
          <a:prstGeom prst="rect">
            <a:avLst/>
          </a:prstGeom>
          <a:noFill/>
          <a:effectLst>
            <a:outerShdw blurRad="177800" dist="1397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0" descr="http://www.icon100.com/up/2874/512/recipe_ric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2" t="15846" r="6047" b="9734"/>
          <a:stretch>
            <a:fillRect/>
          </a:stretch>
        </p:blipFill>
        <p:spPr bwMode="auto">
          <a:xfrm>
            <a:off x="5076056" y="3874938"/>
            <a:ext cx="1641475" cy="1138238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18" descr="http://img3.wikia.nocookie.net/__cb20111110052132/frontierville/images/e/e0/Thanksgiving_Peas-icon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432" y="1575258"/>
            <a:ext cx="1511300" cy="1365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" descr="Nut Hazelnut ico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672" y="3751181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png.clipart.me/graphics/previews/142/vector-icon-set-of-jam_142919269.jp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41579" l="0" r="339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640" b="63398"/>
          <a:stretch/>
        </p:blipFill>
        <p:spPr bwMode="auto">
          <a:xfrm>
            <a:off x="3644287" y="3688363"/>
            <a:ext cx="1207474" cy="1324813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4"/>
          <p:cNvPicPr>
            <a:picLocks noChangeAspect="1" noChangeArrowheads="1"/>
          </p:cNvPicPr>
          <p:nvPr/>
        </p:nvPicPr>
        <p:blipFill>
          <a:blip r:embed="rId16"/>
          <a:stretch>
            <a:fillRect/>
          </a:stretch>
        </p:blipFill>
        <p:spPr bwMode="auto">
          <a:xfrm>
            <a:off x="6797437" y="4071639"/>
            <a:ext cx="1715730" cy="869529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Rectangle 4"/>
          <p:cNvSpPr txBox="1">
            <a:spLocks noChangeArrowheads="1"/>
          </p:cNvSpPr>
          <p:nvPr/>
        </p:nvSpPr>
        <p:spPr>
          <a:xfrm>
            <a:off x="395536" y="20799"/>
            <a:ext cx="8526791" cy="671897"/>
          </a:xfrm>
          <a:prstGeom prst="rect">
            <a:avLst/>
          </a:prstGeom>
        </p:spPr>
        <p:txBody>
          <a:bodyPr anchor="ctr">
            <a:prstTxWarp prst="textFadeUp">
              <a:avLst>
                <a:gd name="adj" fmla="val 6363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es-ES" sz="5400" b="1" dirty="0" err="1" smtClean="0">
                <a:ln w="11430">
                  <a:solidFill>
                    <a:srgbClr val="008E36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food</a:t>
            </a:r>
            <a:r>
              <a:rPr lang="es-ES" sz="5400" b="1" dirty="0" smtClean="0">
                <a:ln w="11430">
                  <a:solidFill>
                    <a:srgbClr val="008E36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 </a:t>
            </a:r>
            <a:r>
              <a:rPr lang="es-ES" sz="5400" b="1" dirty="0" err="1" smtClean="0">
                <a:ln w="11430">
                  <a:solidFill>
                    <a:srgbClr val="008E36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prices</a:t>
            </a:r>
            <a:endParaRPr lang="es-ES" sz="5400" b="1" dirty="0">
              <a:ln w="11430">
                <a:solidFill>
                  <a:srgbClr val="008E36"/>
                </a:solidFill>
              </a:ln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Ravie" panose="040408050508090206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857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9" grpId="0" animBg="1"/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3738" r="2418" b="7672"/>
          <a:stretch/>
        </p:blipFill>
        <p:spPr>
          <a:xfrm>
            <a:off x="249382" y="1268759"/>
            <a:ext cx="8672946" cy="2448273"/>
          </a:xfrm>
          <a:prstGeom prst="rect">
            <a:avLst/>
          </a:prstGeom>
        </p:spPr>
      </p:pic>
      <p:sp>
        <p:nvSpPr>
          <p:cNvPr id="31" name="30 Rectángulo"/>
          <p:cNvSpPr/>
          <p:nvPr/>
        </p:nvSpPr>
        <p:spPr>
          <a:xfrm>
            <a:off x="0" y="1124744"/>
            <a:ext cx="9144000" cy="37691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pic>
        <p:nvPicPr>
          <p:cNvPr id="33" name="Picture 4" descr="http://saladagalega.clipebox.com/wp-content/uploads/2013/11/toldo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2" r="8283"/>
          <a:stretch/>
        </p:blipFill>
        <p:spPr bwMode="auto">
          <a:xfrm>
            <a:off x="0" y="-99392"/>
            <a:ext cx="9144000" cy="1629650"/>
          </a:xfrm>
          <a:prstGeom prst="rect">
            <a:avLst/>
          </a:prstGeom>
          <a:noFill/>
          <a:effectLst>
            <a:outerShdw blurRad="215900" dist="38100" dir="5400000" algn="t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7086" r="2418" b="8116"/>
          <a:stretch/>
        </p:blipFill>
        <p:spPr>
          <a:xfrm>
            <a:off x="249382" y="3698953"/>
            <a:ext cx="8672946" cy="2106311"/>
          </a:xfrm>
          <a:prstGeom prst="rect">
            <a:avLst/>
          </a:prstGeom>
        </p:spPr>
      </p:pic>
      <p:sp>
        <p:nvSpPr>
          <p:cNvPr id="9" name="Text Box 17"/>
          <p:cNvSpPr txBox="1">
            <a:spLocks noChangeArrowheads="1"/>
          </p:cNvSpPr>
          <p:nvPr/>
        </p:nvSpPr>
        <p:spPr bwMode="auto">
          <a:xfrm>
            <a:off x="539552" y="2979757"/>
            <a:ext cx="1752674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£5.65/Kg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2483768" y="2980079"/>
            <a:ext cx="1478558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£6.67/Kg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4067944" y="2980079"/>
            <a:ext cx="1079500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30 p</a:t>
            </a:r>
          </a:p>
        </p:txBody>
      </p:sp>
      <p:pic>
        <p:nvPicPr>
          <p:cNvPr id="14" name="Picture 31" descr="http://img4.wikia.nocookie.net/__cb20120926112940/farmville/images/5/5c/Ghoul_Garlic-icon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39952" y="1699655"/>
            <a:ext cx="1150938" cy="1150937"/>
          </a:xfrm>
          <a:prstGeom prst="rect">
            <a:avLst/>
          </a:prstGeom>
          <a:noFill/>
          <a:ln>
            <a:noFill/>
          </a:ln>
          <a:effectLst>
            <a:outerShdw blurRad="203200" dist="38100" dir="2700000" algn="tl" rotWithShape="0">
              <a:prstClr val="black">
                <a:alpha val="9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5364088" y="2980079"/>
            <a:ext cx="1512168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£2.50/Kg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17" name="Text Box 68"/>
          <p:cNvSpPr txBox="1">
            <a:spLocks noChangeArrowheads="1"/>
          </p:cNvSpPr>
          <p:nvPr/>
        </p:nvSpPr>
        <p:spPr bwMode="auto">
          <a:xfrm>
            <a:off x="7106096" y="2980079"/>
            <a:ext cx="1570360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£1.50/Kg</a:t>
            </a:r>
          </a:p>
        </p:txBody>
      </p:sp>
      <p:sp>
        <p:nvSpPr>
          <p:cNvPr id="19" name="18 Botón de acción: Personalizar">
            <a:hlinkClick r:id="" action="ppaction://hlinkshowjump?jump=endshow" highlightClick="1"/>
          </p:cNvPr>
          <p:cNvSpPr/>
          <p:nvPr/>
        </p:nvSpPr>
        <p:spPr>
          <a:xfrm>
            <a:off x="8243888" y="6381750"/>
            <a:ext cx="649287" cy="360363"/>
          </a:xfrm>
          <a:prstGeom prst="actionButtonBlank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dirty="0" smtClean="0">
                <a:solidFill>
                  <a:sysClr val="windowText" lastClr="000000"/>
                </a:solidFill>
              </a:rPr>
              <a:t>EXIT</a:t>
            </a:r>
            <a:endParaRPr lang="es-ES" dirty="0">
              <a:solidFill>
                <a:sysClr val="windowText" lastClr="000000"/>
              </a:solidFill>
            </a:endParaRPr>
          </a:p>
        </p:txBody>
      </p:sp>
      <p:sp>
        <p:nvSpPr>
          <p:cNvPr id="20" name="5 CuadroTexto"/>
          <p:cNvSpPr txBox="1">
            <a:spLocks noChangeArrowheads="1"/>
          </p:cNvSpPr>
          <p:nvPr/>
        </p:nvSpPr>
        <p:spPr bwMode="auto">
          <a:xfrm>
            <a:off x="249382" y="5877272"/>
            <a:ext cx="46023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_tradnl" altLang="es-ES" sz="2400" b="1" dirty="0" err="1" smtClean="0">
                <a:solidFill>
                  <a:prstClr val="white"/>
                </a:solidFill>
              </a:rPr>
              <a:t>How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 </a:t>
            </a:r>
            <a:r>
              <a:rPr lang="es-ES_tradnl" altLang="es-ES" sz="2400" b="1" dirty="0" err="1" smtClean="0">
                <a:solidFill>
                  <a:prstClr val="white"/>
                </a:solidFill>
              </a:rPr>
              <a:t>much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 </a:t>
            </a:r>
            <a:r>
              <a:rPr lang="es-ES_tradnl" altLang="es-ES" sz="2400" b="1" dirty="0" err="1" smtClean="0">
                <a:solidFill>
                  <a:prstClr val="white"/>
                </a:solidFill>
              </a:rPr>
              <a:t>is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 </a:t>
            </a:r>
            <a:r>
              <a:rPr lang="es-ES_tradnl" altLang="es-ES" sz="2400" b="1" dirty="0" err="1" smtClean="0">
                <a:solidFill>
                  <a:prstClr val="white"/>
                </a:solidFill>
              </a:rPr>
              <a:t>the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 </a:t>
            </a:r>
            <a:r>
              <a:rPr lang="es-ES_tradnl" altLang="es-ES" sz="2400" b="1" dirty="0" err="1" smtClean="0">
                <a:solidFill>
                  <a:prstClr val="white"/>
                </a:solidFill>
              </a:rPr>
              <a:t>jam</a:t>
            </a:r>
            <a:r>
              <a:rPr lang="es-ES_tradnl" altLang="es-ES" sz="2400" b="1" dirty="0" smtClean="0">
                <a:solidFill>
                  <a:prstClr val="white"/>
                </a:solidFill>
              </a:rPr>
              <a:t>?</a:t>
            </a:r>
            <a:endParaRPr lang="es-ES" altLang="es-ES" sz="2400" b="1" dirty="0">
              <a:solidFill>
                <a:prstClr val="white"/>
              </a:solidFill>
            </a:endParaRP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467544" y="5146336"/>
            <a:ext cx="1426442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>
                <a:solidFill>
                  <a:prstClr val="black"/>
                </a:solidFill>
                <a:latin typeface="Comic Sans MS" pitchFamily="66" charset="0"/>
              </a:rPr>
              <a:t>£</a:t>
            </a: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1.99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3" name="Text Box 101"/>
          <p:cNvSpPr txBox="1">
            <a:spLocks noChangeArrowheads="1"/>
          </p:cNvSpPr>
          <p:nvPr/>
        </p:nvSpPr>
        <p:spPr bwMode="auto">
          <a:xfrm>
            <a:off x="3563888" y="5146336"/>
            <a:ext cx="1401762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s-ES" sz="2000" b="1" dirty="0">
                <a:solidFill>
                  <a:prstClr val="black"/>
                </a:solidFill>
                <a:latin typeface="Comic Sans MS" pitchFamily="66" charset="0"/>
              </a:rPr>
              <a:t>£</a:t>
            </a: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1.59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5" name="Text Box 17"/>
          <p:cNvSpPr txBox="1">
            <a:spLocks noChangeArrowheads="1"/>
          </p:cNvSpPr>
          <p:nvPr/>
        </p:nvSpPr>
        <p:spPr bwMode="auto">
          <a:xfrm>
            <a:off x="2051720" y="5146336"/>
            <a:ext cx="1282133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£5.25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8" name="Text Box 68"/>
          <p:cNvSpPr txBox="1">
            <a:spLocks noChangeArrowheads="1"/>
          </p:cNvSpPr>
          <p:nvPr/>
        </p:nvSpPr>
        <p:spPr bwMode="auto">
          <a:xfrm>
            <a:off x="5166544" y="5146336"/>
            <a:ext cx="1565696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£1.29/Kg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29" name="28 Rectángulo"/>
          <p:cNvSpPr>
            <a:spLocks noChangeArrowheads="1"/>
          </p:cNvSpPr>
          <p:nvPr/>
        </p:nvSpPr>
        <p:spPr bwMode="auto">
          <a:xfrm>
            <a:off x="7045432" y="5146336"/>
            <a:ext cx="1511300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000" b="1" dirty="0">
                <a:solidFill>
                  <a:prstClr val="black"/>
                </a:solidFill>
                <a:latin typeface="Comic Sans MS" pitchFamily="66" charset="0"/>
              </a:rPr>
              <a:t>£</a:t>
            </a:r>
            <a:r>
              <a:rPr lang="es-ES" sz="2000" b="1" dirty="0" smtClean="0">
                <a:solidFill>
                  <a:prstClr val="black"/>
                </a:solidFill>
                <a:latin typeface="Comic Sans MS" pitchFamily="66" charset="0"/>
              </a:rPr>
              <a:t>1.95</a:t>
            </a:r>
            <a:endParaRPr lang="es-ES" sz="20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32" name="5 CuadroTexto"/>
          <p:cNvSpPr txBox="1">
            <a:spLocks noChangeArrowheads="1"/>
          </p:cNvSpPr>
          <p:nvPr/>
        </p:nvSpPr>
        <p:spPr bwMode="auto">
          <a:xfrm>
            <a:off x="249383" y="6309320"/>
            <a:ext cx="74909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_tradnl" altLang="es-ES" sz="2400" b="1" dirty="0" err="1" smtClean="0">
                <a:solidFill>
                  <a:srgbClr val="FFFF00"/>
                </a:solidFill>
              </a:rPr>
              <a:t>It’s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 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one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 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pound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 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fifty-nine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 (</a:t>
            </a:r>
            <a:r>
              <a:rPr lang="es-ES_tradnl" altLang="es-ES" sz="2400" b="1" dirty="0" err="1" smtClean="0">
                <a:solidFill>
                  <a:srgbClr val="FFFF00"/>
                </a:solidFill>
              </a:rPr>
              <a:t>pence</a:t>
            </a:r>
            <a:r>
              <a:rPr lang="es-ES_tradnl" altLang="es-ES" sz="2400" b="1" dirty="0" smtClean="0">
                <a:solidFill>
                  <a:srgbClr val="FFFF00"/>
                </a:solidFill>
              </a:rPr>
              <a:t>).</a:t>
            </a:r>
            <a:endParaRPr lang="es-ES" altLang="es-ES" sz="2400" b="1" dirty="0">
              <a:solidFill>
                <a:srgbClr val="FFFF00"/>
              </a:solidFill>
            </a:endParaRPr>
          </a:p>
        </p:txBody>
      </p:sp>
      <p:sp>
        <p:nvSpPr>
          <p:cNvPr id="2" name="1 Botón de acción: Personalizar">
            <a:hlinkClick r:id="" action="ppaction://noaction" highlightClick="1"/>
          </p:cNvPr>
          <p:cNvSpPr/>
          <p:nvPr/>
        </p:nvSpPr>
        <p:spPr>
          <a:xfrm>
            <a:off x="8243888" y="6381005"/>
            <a:ext cx="649287" cy="360363"/>
          </a:xfrm>
          <a:prstGeom prst="actionButtonBlank">
            <a:avLst/>
          </a:prstGeom>
          <a:solidFill>
            <a:srgbClr val="FFC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 smtClean="0">
                <a:solidFill>
                  <a:sysClr val="windowText" lastClr="000000"/>
                </a:solidFill>
              </a:rPr>
              <a:t>CHECK</a:t>
            </a:r>
            <a:endParaRPr lang="es-ES" sz="1200" b="1" dirty="0">
              <a:solidFill>
                <a:sysClr val="windowText" lastClr="000000"/>
              </a:solidFill>
            </a:endParaRPr>
          </a:p>
        </p:txBody>
      </p:sp>
      <p:pic>
        <p:nvPicPr>
          <p:cNvPr id="34" name="Picture 2" descr="http://files.softicons.com/download/food-drinks-icons/desktop-buffet-icons-by-aha-soft/png/256x256/Grapes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641" y="1501656"/>
            <a:ext cx="1511796" cy="1422915"/>
          </a:xfrm>
          <a:prstGeom prst="rect">
            <a:avLst/>
          </a:prstGeom>
          <a:noFill/>
          <a:effectLst>
            <a:outerShdw blurRad="76200" dist="889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4" descr="http://png-3.findicons.com/files/icons/344/market/128/ham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9062" y="3762073"/>
            <a:ext cx="1390650" cy="126523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7" descr="http://www.dibujosparapintar.com/imagenes/mejillones_min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8210" y="1575258"/>
            <a:ext cx="2063750" cy="1284288"/>
          </a:xfrm>
          <a:prstGeom prst="rect">
            <a:avLst/>
          </a:prstGeom>
          <a:noFill/>
          <a:effectLst>
            <a:outerShdw blurRad="190500" dist="38100" dir="2700000" algn="tl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1" descr="http://icons.iconarchive.com/icons/xaml-icon-studio/agriculture/256/Cheese-icon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12589"/>
          <a:stretch/>
        </p:blipFill>
        <p:spPr bwMode="auto">
          <a:xfrm>
            <a:off x="683568" y="1556792"/>
            <a:ext cx="1458384" cy="1275010"/>
          </a:xfrm>
          <a:prstGeom prst="rect">
            <a:avLst/>
          </a:prstGeom>
          <a:noFill/>
          <a:effectLst>
            <a:outerShdw blurRad="177800" dist="1397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0" descr="http://www.icon100.com/up/2874/512/recipe_ric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2" t="15846" r="6047" b="9734"/>
          <a:stretch>
            <a:fillRect/>
          </a:stretch>
        </p:blipFill>
        <p:spPr bwMode="auto">
          <a:xfrm>
            <a:off x="5076056" y="3874938"/>
            <a:ext cx="1641475" cy="1138238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18" descr="http://img3.wikia.nocookie.net/__cb20111110052132/frontierville/images/e/e0/Thanksgiving_Peas-icon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432" y="1575258"/>
            <a:ext cx="1511300" cy="1365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" descr="Nut Hazelnut ico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672" y="3751181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png.clipart.me/graphics/previews/142/vector-icon-set-of-jam_142919269.jp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41579" l="0" r="339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640" b="63398"/>
          <a:stretch/>
        </p:blipFill>
        <p:spPr bwMode="auto">
          <a:xfrm>
            <a:off x="3644287" y="3688363"/>
            <a:ext cx="1207474" cy="1324813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4"/>
          <p:cNvPicPr>
            <a:picLocks noChangeAspect="1" noChangeArrowheads="1"/>
          </p:cNvPicPr>
          <p:nvPr/>
        </p:nvPicPr>
        <p:blipFill>
          <a:blip r:embed="rId16"/>
          <a:stretch>
            <a:fillRect/>
          </a:stretch>
        </p:blipFill>
        <p:spPr bwMode="auto">
          <a:xfrm>
            <a:off x="6797437" y="4071639"/>
            <a:ext cx="1715730" cy="869529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Rectangle 4"/>
          <p:cNvSpPr txBox="1">
            <a:spLocks noChangeArrowheads="1"/>
          </p:cNvSpPr>
          <p:nvPr/>
        </p:nvSpPr>
        <p:spPr>
          <a:xfrm>
            <a:off x="395536" y="20799"/>
            <a:ext cx="8526791" cy="671897"/>
          </a:xfrm>
          <a:prstGeom prst="rect">
            <a:avLst/>
          </a:prstGeom>
        </p:spPr>
        <p:txBody>
          <a:bodyPr anchor="ctr">
            <a:prstTxWarp prst="textFadeUp">
              <a:avLst>
                <a:gd name="adj" fmla="val 6363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es-ES" sz="5400" b="1" dirty="0" err="1" smtClean="0">
                <a:ln w="11430">
                  <a:solidFill>
                    <a:srgbClr val="008E36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food</a:t>
            </a:r>
            <a:r>
              <a:rPr lang="es-ES" sz="5400" b="1" dirty="0" smtClean="0">
                <a:ln w="11430">
                  <a:solidFill>
                    <a:srgbClr val="008E36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 </a:t>
            </a:r>
            <a:r>
              <a:rPr lang="es-ES" sz="5400" b="1" dirty="0" err="1" smtClean="0">
                <a:ln w="11430">
                  <a:solidFill>
                    <a:srgbClr val="008E36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prices</a:t>
            </a:r>
            <a:endParaRPr lang="es-ES" sz="5400" b="1" dirty="0">
              <a:ln w="11430">
                <a:solidFill>
                  <a:srgbClr val="008E36"/>
                </a:solidFill>
              </a:ln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Ravie" panose="040408050508090206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85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9" grpId="0" animBg="1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7086" r="2418" b="8116"/>
          <a:stretch/>
        </p:blipFill>
        <p:spPr>
          <a:xfrm>
            <a:off x="249382" y="3914977"/>
            <a:ext cx="8672946" cy="2386083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3738" r="2418" b="7672"/>
          <a:stretch/>
        </p:blipFill>
        <p:spPr>
          <a:xfrm>
            <a:off x="249382" y="1268759"/>
            <a:ext cx="8672946" cy="2646217"/>
          </a:xfrm>
          <a:prstGeom prst="rect">
            <a:avLst/>
          </a:prstGeom>
        </p:spPr>
      </p:pic>
      <p:sp>
        <p:nvSpPr>
          <p:cNvPr id="19" name="18 Botón de acción: Hacia delante o Siguiente">
            <a:hlinkClick r:id="" action="ppaction://hlinkshowjump?jump=nextslide" highlightClick="1"/>
          </p:cNvPr>
          <p:cNvSpPr/>
          <p:nvPr/>
        </p:nvSpPr>
        <p:spPr>
          <a:xfrm>
            <a:off x="8243888" y="6381750"/>
            <a:ext cx="649287" cy="360363"/>
          </a:xfrm>
          <a:prstGeom prst="actionButtonForwardNext">
            <a:avLst/>
          </a:prstGeom>
          <a:solidFill>
            <a:srgbClr val="FFC00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0" name="5 CuadroTexto"/>
          <p:cNvSpPr txBox="1">
            <a:spLocks noChangeArrowheads="1"/>
          </p:cNvSpPr>
          <p:nvPr/>
        </p:nvSpPr>
        <p:spPr bwMode="auto">
          <a:xfrm>
            <a:off x="1908175" y="6373068"/>
            <a:ext cx="5138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_tradnl" altLang="es-ES" b="1" dirty="0" err="1">
                <a:solidFill>
                  <a:srgbClr val="FFFF00"/>
                </a:solidFill>
              </a:rPr>
              <a:t>Click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on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the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pictures</a:t>
            </a:r>
            <a:r>
              <a:rPr lang="es-ES_tradnl" altLang="es-ES" b="1" dirty="0">
                <a:solidFill>
                  <a:srgbClr val="FFFF00"/>
                </a:solidFill>
              </a:rPr>
              <a:t> to show </a:t>
            </a:r>
            <a:r>
              <a:rPr lang="es-ES_tradnl" altLang="es-ES" b="1" dirty="0" err="1">
                <a:solidFill>
                  <a:srgbClr val="FFFF00"/>
                </a:solidFill>
              </a:rPr>
              <a:t>the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words</a:t>
            </a:r>
            <a:endParaRPr lang="es-ES" altLang="es-ES" b="1" dirty="0">
              <a:solidFill>
                <a:srgbClr val="FFFF00"/>
              </a:solidFill>
            </a:endParaRPr>
          </a:p>
        </p:txBody>
      </p:sp>
      <p:sp>
        <p:nvSpPr>
          <p:cNvPr id="34" name="Text Box 18"/>
          <p:cNvSpPr txBox="1">
            <a:spLocks noChangeArrowheads="1"/>
          </p:cNvSpPr>
          <p:nvPr/>
        </p:nvSpPr>
        <p:spPr bwMode="auto">
          <a:xfrm>
            <a:off x="539750" y="5521325"/>
            <a:ext cx="1368425" cy="48895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orange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35" name="Text Box 20"/>
          <p:cNvSpPr txBox="1">
            <a:spLocks noChangeArrowheads="1"/>
          </p:cNvSpPr>
          <p:nvPr/>
        </p:nvSpPr>
        <p:spPr bwMode="auto">
          <a:xfrm>
            <a:off x="2124075" y="5516563"/>
            <a:ext cx="1223963" cy="49212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lIns="0" r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s-ES" sz="2600" b="1" dirty="0" err="1" smtClean="0">
                <a:latin typeface="Comic Sans MS" pitchFamily="66" charset="0"/>
              </a:rPr>
              <a:t>peach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36" name="Text Box 21"/>
          <p:cNvSpPr txBox="1">
            <a:spLocks noChangeArrowheads="1"/>
          </p:cNvSpPr>
          <p:nvPr/>
        </p:nvSpPr>
        <p:spPr bwMode="auto">
          <a:xfrm>
            <a:off x="3563888" y="5524500"/>
            <a:ext cx="936625" cy="48895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pear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37" name="Text Box 23"/>
          <p:cNvSpPr txBox="1">
            <a:spLocks noChangeArrowheads="1"/>
          </p:cNvSpPr>
          <p:nvPr/>
        </p:nvSpPr>
        <p:spPr bwMode="auto">
          <a:xfrm>
            <a:off x="4643438" y="5534025"/>
            <a:ext cx="1939925" cy="49212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lIns="0" r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s-ES" sz="2600" b="1" dirty="0" err="1" smtClean="0">
                <a:latin typeface="Comic Sans MS" pitchFamily="66" charset="0"/>
              </a:rPr>
              <a:t>strawberry</a:t>
            </a:r>
            <a:endParaRPr lang="es-ES" sz="2600" b="1" dirty="0" smtClean="0">
              <a:latin typeface="Comic Sans MS" pitchFamily="66" charset="0"/>
            </a:endParaRPr>
          </a:p>
        </p:txBody>
      </p:sp>
      <p:pic>
        <p:nvPicPr>
          <p:cNvPr id="38" name="Picture 23" descr="http://iconbug.com/data/17/400/cb6f3ec9c92c5df900b1824c69cf7ca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42" r="14027" b="5591"/>
          <a:stretch>
            <a:fillRect/>
          </a:stretch>
        </p:blipFill>
        <p:spPr bwMode="auto">
          <a:xfrm>
            <a:off x="684213" y="1589088"/>
            <a:ext cx="1220787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29" descr="http://icons.iconarchive.com/icons/artbees/paradise-fruits/512/Cherry-ico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5988" y="1688852"/>
            <a:ext cx="1308100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3" descr="http://www.desktop-icon.com/stock-icons/desktop-buffet/peach-icon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23728" y="4197350"/>
            <a:ext cx="1265237" cy="1266825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7" descr="http://icons.iconarchive.com/icons/artbees/paradise-fruits/512/Strawberry-icon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4437063"/>
            <a:ext cx="976313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39" descr="http://icons.iconarchive.com/icons/artbees/paradise-fruits/512/Pear-icon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4" r="15085"/>
          <a:stretch>
            <a:fillRect/>
          </a:stretch>
        </p:blipFill>
        <p:spPr bwMode="auto">
          <a:xfrm>
            <a:off x="3635896" y="3933825"/>
            <a:ext cx="1108075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51"/>
          <p:cNvPicPr>
            <a:picLocks noChangeAspect="1" noChangeArrowheads="1"/>
          </p:cNvPicPr>
          <p:nvPr/>
        </p:nvPicPr>
        <p:blipFill>
          <a:blip r:embed="rId8"/>
          <a:srcRect t="13939" b="11246"/>
          <a:stretch>
            <a:fillRect/>
          </a:stretch>
        </p:blipFill>
        <p:spPr bwMode="auto">
          <a:xfrm>
            <a:off x="6580188" y="4108450"/>
            <a:ext cx="1793875" cy="1343025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4" name="Text Box 23"/>
          <p:cNvSpPr txBox="1">
            <a:spLocks noChangeArrowheads="1"/>
          </p:cNvSpPr>
          <p:nvPr/>
        </p:nvSpPr>
        <p:spPr bwMode="auto">
          <a:xfrm>
            <a:off x="6654800" y="5527675"/>
            <a:ext cx="2097088" cy="49212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lIns="0" r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s-ES" sz="2600" b="1" dirty="0" err="1" smtClean="0">
                <a:latin typeface="Comic Sans MS" pitchFamily="66" charset="0"/>
              </a:rPr>
              <a:t>watermelon</a:t>
            </a:r>
            <a:endParaRPr lang="es-ES" sz="2600" b="1" dirty="0" smtClean="0">
              <a:latin typeface="Comic Sans MS" pitchFamily="66" charset="0"/>
            </a:endParaRPr>
          </a:p>
        </p:txBody>
      </p:sp>
      <p:pic>
        <p:nvPicPr>
          <p:cNvPr id="45" name="Picture 52"/>
          <p:cNvPicPr>
            <a:picLocks noChangeAspect="1" noChangeArrowheads="1"/>
          </p:cNvPicPr>
          <p:nvPr/>
        </p:nvPicPr>
        <p:blipFill rotWithShape="1">
          <a:blip r:embed="rId9"/>
          <a:srcRect b="4010"/>
          <a:stretch/>
        </p:blipFill>
        <p:spPr bwMode="auto">
          <a:xfrm>
            <a:off x="539750" y="4140200"/>
            <a:ext cx="1377950" cy="1323975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6" name="Text Box 16"/>
          <p:cNvSpPr txBox="1">
            <a:spLocks noChangeArrowheads="1"/>
          </p:cNvSpPr>
          <p:nvPr/>
        </p:nvSpPr>
        <p:spPr bwMode="auto">
          <a:xfrm>
            <a:off x="611188" y="3068638"/>
            <a:ext cx="1368425" cy="48895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apple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47" name="Text Box 17"/>
          <p:cNvSpPr txBox="1">
            <a:spLocks noChangeArrowheads="1"/>
          </p:cNvSpPr>
          <p:nvPr/>
        </p:nvSpPr>
        <p:spPr bwMode="auto">
          <a:xfrm>
            <a:off x="2339975" y="3068638"/>
            <a:ext cx="1368425" cy="48895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smtClean="0">
                <a:latin typeface="Comic Sans MS" pitchFamily="66" charset="0"/>
              </a:rPr>
              <a:t>banana</a:t>
            </a:r>
          </a:p>
        </p:txBody>
      </p:sp>
      <p:sp>
        <p:nvSpPr>
          <p:cNvPr id="48" name="Text Box 22"/>
          <p:cNvSpPr txBox="1">
            <a:spLocks noChangeArrowheads="1"/>
          </p:cNvSpPr>
          <p:nvPr/>
        </p:nvSpPr>
        <p:spPr bwMode="auto">
          <a:xfrm>
            <a:off x="3851275" y="3081338"/>
            <a:ext cx="1654175" cy="49212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lIns="0" r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s-ES" sz="2600" b="1" dirty="0" err="1" smtClean="0">
                <a:latin typeface="Comic Sans MS" pitchFamily="66" charset="0"/>
              </a:rPr>
              <a:t>cherry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49" name="Text Box 18"/>
          <p:cNvSpPr txBox="1">
            <a:spLocks noChangeArrowheads="1"/>
          </p:cNvSpPr>
          <p:nvPr/>
        </p:nvSpPr>
        <p:spPr bwMode="auto">
          <a:xfrm>
            <a:off x="5724525" y="3084513"/>
            <a:ext cx="1368425" cy="48895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smtClean="0">
                <a:latin typeface="Comic Sans MS" pitchFamily="66" charset="0"/>
              </a:rPr>
              <a:t>grapes</a:t>
            </a:r>
          </a:p>
        </p:txBody>
      </p:sp>
      <p:sp>
        <p:nvSpPr>
          <p:cNvPr id="50" name="Text Box 18"/>
          <p:cNvSpPr txBox="1">
            <a:spLocks noChangeArrowheads="1"/>
          </p:cNvSpPr>
          <p:nvPr/>
        </p:nvSpPr>
        <p:spPr bwMode="auto">
          <a:xfrm>
            <a:off x="7307263" y="3084513"/>
            <a:ext cx="1368425" cy="48895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lemon</a:t>
            </a:r>
            <a:endParaRPr lang="es-ES" sz="2600" b="1" dirty="0" smtClean="0">
              <a:latin typeface="Comic Sans MS" pitchFamily="66" charset="0"/>
            </a:endParaRPr>
          </a:p>
        </p:txBody>
      </p:sp>
      <p:pic>
        <p:nvPicPr>
          <p:cNvPr id="51" name="Picture 2" descr="lemon icon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777751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 descr="http://files.softicons.com/download/food-drinks-icons/desktop-buffet-icons-by-aha-soft/png/256x256/Grapes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3400" y="1557164"/>
            <a:ext cx="1511796" cy="1511796"/>
          </a:xfrm>
          <a:prstGeom prst="rect">
            <a:avLst/>
          </a:prstGeom>
          <a:noFill/>
          <a:effectLst>
            <a:outerShdw blurRad="76200" dist="889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http://www.desktop-icon.com/stock-icons/desktop-buffet/banana-icon.gif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106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680" y="1700533"/>
            <a:ext cx="1368425" cy="1368427"/>
          </a:xfrm>
          <a:prstGeom prst="rect">
            <a:avLst/>
          </a:prstGeom>
          <a:noFill/>
          <a:effectLst>
            <a:outerShdw blurRad="127000" dist="63500" dir="18900000" sy="23000" kx="-1200000" algn="bl" rotWithShape="0">
              <a:prstClr val="black">
                <a:alpha val="29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53 Botón de acción: Hacia atrás o Anterior">
            <a:hlinkClick r:id="" action="ppaction://hlinkshowjump?jump=previousslide" highlightClick="1"/>
          </p:cNvPr>
          <p:cNvSpPr/>
          <p:nvPr/>
        </p:nvSpPr>
        <p:spPr>
          <a:xfrm>
            <a:off x="250825" y="6381750"/>
            <a:ext cx="649288" cy="360363"/>
          </a:xfrm>
          <a:prstGeom prst="actionButtonBackPrevious">
            <a:avLst/>
          </a:prstGeom>
          <a:solidFill>
            <a:srgbClr val="FFC00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9" name="28 Rectángulo"/>
          <p:cNvSpPr/>
          <p:nvPr/>
        </p:nvSpPr>
        <p:spPr>
          <a:xfrm>
            <a:off x="0" y="1124744"/>
            <a:ext cx="9144000" cy="37691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4" descr="http://saladagalega.clipebox.com/wp-content/uploads/2013/11/toldo.png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2" r="8283"/>
          <a:stretch/>
        </p:blipFill>
        <p:spPr bwMode="auto">
          <a:xfrm>
            <a:off x="0" y="-99392"/>
            <a:ext cx="9144000" cy="1656556"/>
          </a:xfrm>
          <a:prstGeom prst="rect">
            <a:avLst/>
          </a:prstGeom>
          <a:noFill/>
          <a:effectLst>
            <a:outerShdw blurRad="215900" dist="38100" dir="5400000" algn="t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4"/>
          <p:cNvSpPr txBox="1">
            <a:spLocks noChangeArrowheads="1"/>
          </p:cNvSpPr>
          <p:nvPr/>
        </p:nvSpPr>
        <p:spPr>
          <a:xfrm>
            <a:off x="2627163" y="128811"/>
            <a:ext cx="3961061" cy="491877"/>
          </a:xfrm>
          <a:prstGeom prst="rect">
            <a:avLst/>
          </a:prstGeom>
        </p:spPr>
        <p:txBody>
          <a:bodyPr anchor="ctr">
            <a:prstTxWarp prst="textFadeUp">
              <a:avLst>
                <a:gd name="adj" fmla="val 6363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es-ES" sz="5400" b="1" dirty="0" err="1" smtClean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fruit</a:t>
            </a:r>
            <a:endParaRPr lang="es-ES" sz="5400" b="1" dirty="0">
              <a:ln w="11430"/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Ravie" panose="040408050508090206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04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34" grpId="0" animBg="1" autoUpdateAnimBg="0"/>
      <p:bldP spid="35" grpId="0" animBg="1" autoUpdateAnimBg="0"/>
      <p:bldP spid="36" grpId="0" animBg="1" autoUpdateAnimBg="0"/>
      <p:bldP spid="37" grpId="0" animBg="1" autoUpdateAnimBg="0"/>
      <p:bldP spid="44" grpId="0" animBg="1" autoUpdateAnimBg="0"/>
      <p:bldP spid="46" grpId="0" animBg="1" autoUpdateAnimBg="0"/>
      <p:bldP spid="47" grpId="0" animBg="1" autoUpdateAnimBg="0"/>
      <p:bldP spid="48" grpId="0" animBg="1" autoUpdateAnimBg="0"/>
      <p:bldP spid="49" grpId="0" animBg="1" autoUpdateAnimBg="0"/>
      <p:bldP spid="50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7086" r="2418" b="8116"/>
          <a:stretch/>
        </p:blipFill>
        <p:spPr>
          <a:xfrm>
            <a:off x="249382" y="3914977"/>
            <a:ext cx="8672946" cy="2386083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3738" r="2418" b="7672"/>
          <a:stretch/>
        </p:blipFill>
        <p:spPr>
          <a:xfrm>
            <a:off x="249382" y="1268759"/>
            <a:ext cx="8672946" cy="2646217"/>
          </a:xfrm>
          <a:prstGeom prst="rect">
            <a:avLst/>
          </a:prstGeom>
        </p:spPr>
      </p:pic>
      <p:sp>
        <p:nvSpPr>
          <p:cNvPr id="19" name="18 Botón de acción: Hacia delante o Siguiente">
            <a:hlinkClick r:id="" action="ppaction://hlinkshowjump?jump=nextslide" highlightClick="1"/>
          </p:cNvPr>
          <p:cNvSpPr/>
          <p:nvPr/>
        </p:nvSpPr>
        <p:spPr>
          <a:xfrm>
            <a:off x="8243888" y="6381750"/>
            <a:ext cx="649287" cy="360363"/>
          </a:xfrm>
          <a:prstGeom prst="actionButtonForwardNext">
            <a:avLst/>
          </a:prstGeom>
          <a:solidFill>
            <a:srgbClr val="FFC0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0" name="5 CuadroTexto"/>
          <p:cNvSpPr txBox="1">
            <a:spLocks noChangeArrowheads="1"/>
          </p:cNvSpPr>
          <p:nvPr/>
        </p:nvSpPr>
        <p:spPr bwMode="auto">
          <a:xfrm>
            <a:off x="1908175" y="6373068"/>
            <a:ext cx="5138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_tradnl" altLang="es-ES" b="1" dirty="0" err="1">
                <a:solidFill>
                  <a:srgbClr val="FFFF00"/>
                </a:solidFill>
              </a:rPr>
              <a:t>Click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on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the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pictures</a:t>
            </a:r>
            <a:r>
              <a:rPr lang="es-ES_tradnl" altLang="es-ES" b="1" dirty="0">
                <a:solidFill>
                  <a:srgbClr val="FFFF00"/>
                </a:solidFill>
              </a:rPr>
              <a:t> to show </a:t>
            </a:r>
            <a:r>
              <a:rPr lang="es-ES_tradnl" altLang="es-ES" b="1" dirty="0" err="1">
                <a:solidFill>
                  <a:srgbClr val="FFFF00"/>
                </a:solidFill>
              </a:rPr>
              <a:t>the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words</a:t>
            </a:r>
            <a:endParaRPr lang="es-ES" altLang="es-ES" b="1" dirty="0">
              <a:solidFill>
                <a:srgbClr val="FFFF00"/>
              </a:solidFill>
            </a:endParaRPr>
          </a:p>
        </p:txBody>
      </p:sp>
      <p:sp>
        <p:nvSpPr>
          <p:cNvPr id="28" name="27 Botón de acción: Hacia atrás o Anterior">
            <a:hlinkClick r:id="" action="ppaction://hlinkshowjump?jump=previousslide" highlightClick="1"/>
          </p:cNvPr>
          <p:cNvSpPr/>
          <p:nvPr/>
        </p:nvSpPr>
        <p:spPr>
          <a:xfrm>
            <a:off x="250825" y="6381750"/>
            <a:ext cx="649288" cy="360363"/>
          </a:xfrm>
          <a:prstGeom prst="actionButtonBackPrevious">
            <a:avLst/>
          </a:prstGeom>
          <a:solidFill>
            <a:srgbClr val="FFC0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9" name="Text Box 25"/>
          <p:cNvSpPr txBox="1">
            <a:spLocks noChangeArrowheads="1"/>
          </p:cNvSpPr>
          <p:nvPr/>
        </p:nvSpPr>
        <p:spPr bwMode="auto">
          <a:xfrm>
            <a:off x="5220072" y="3057171"/>
            <a:ext cx="1368425" cy="48895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bacon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30" name="Text Box 26"/>
          <p:cNvSpPr txBox="1">
            <a:spLocks noChangeArrowheads="1"/>
          </p:cNvSpPr>
          <p:nvPr/>
        </p:nvSpPr>
        <p:spPr bwMode="auto">
          <a:xfrm>
            <a:off x="5508104" y="5517232"/>
            <a:ext cx="1584325" cy="48895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sausages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32" name="Text Box 21"/>
          <p:cNvSpPr txBox="1">
            <a:spLocks noChangeArrowheads="1"/>
          </p:cNvSpPr>
          <p:nvPr/>
        </p:nvSpPr>
        <p:spPr bwMode="auto">
          <a:xfrm>
            <a:off x="7239496" y="5510125"/>
            <a:ext cx="1368425" cy="49212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steak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33" name="Text Box 21"/>
          <p:cNvSpPr txBox="1">
            <a:spLocks noChangeArrowheads="1"/>
          </p:cNvSpPr>
          <p:nvPr/>
        </p:nvSpPr>
        <p:spPr bwMode="auto">
          <a:xfrm>
            <a:off x="1979712" y="5517232"/>
            <a:ext cx="1905000" cy="49212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meatballs</a:t>
            </a:r>
            <a:endParaRPr lang="es-ES" sz="2600" b="1" dirty="0" smtClean="0">
              <a:latin typeface="Comic Sans MS" pitchFamily="66" charset="0"/>
            </a:endParaRPr>
          </a:p>
        </p:txBody>
      </p:sp>
      <p:pic>
        <p:nvPicPr>
          <p:cNvPr id="54" name="Picture 28" descr="http://d3eum8lucccgeh.cloudfront.net/designs/54326/browse_BaconWristband.jpg"/>
          <p:cNvPicPr>
            <a:picLocks noChangeAspect="1" noChangeArrowheads="1"/>
          </p:cNvPicPr>
          <p:nvPr/>
        </p:nvPicPr>
        <p:blipFill rotWithShape="1">
          <a:blip r:embed="rId3"/>
          <a:srcRect t="24673" b="28597"/>
          <a:stretch/>
        </p:blipFill>
        <p:spPr bwMode="auto">
          <a:xfrm>
            <a:off x="5074890" y="1845239"/>
            <a:ext cx="1657350" cy="11572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5" name="24 Grupo"/>
          <p:cNvGrpSpPr>
            <a:grpSpLocks/>
          </p:cNvGrpSpPr>
          <p:nvPr/>
        </p:nvGrpSpPr>
        <p:grpSpPr bwMode="auto">
          <a:xfrm>
            <a:off x="5364088" y="4365625"/>
            <a:ext cx="1754187" cy="1025525"/>
            <a:chOff x="5968509" y="1226717"/>
            <a:chExt cx="2649806" cy="1546851"/>
          </a:xfrm>
        </p:grpSpPr>
        <p:pic>
          <p:nvPicPr>
            <p:cNvPr id="56" name="Picture 6" descr="http://clipartist.info/openclipart.org/SVG/eady/holiday_plate_1-800px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968509" y="1329682"/>
              <a:ext cx="2649806" cy="141515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" name="Picture 4" descr="http://static3.wikia.nocookie.net/__cb20130710201939/toriko/images/thumb/a/a0/Silken_Sausage.png/800px-Silken_Sausage.png"/>
            <p:cNvPicPr>
              <a:picLocks noChangeAspect="1" noChangeArrowheads="1"/>
            </p:cNvPicPr>
            <p:nvPr/>
          </p:nvPicPr>
          <p:blipFill rotWithShape="1">
            <a:blip r:embed="rId5"/>
            <a:srcRect l="62365" t="6644" r="-1" b="36144"/>
            <a:stretch/>
          </p:blipFill>
          <p:spPr bwMode="auto">
            <a:xfrm>
              <a:off x="6371376" y="1226717"/>
              <a:ext cx="1810501" cy="154685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8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037"/>
          <a:stretch/>
        </p:blipFill>
        <p:spPr bwMode="auto">
          <a:xfrm>
            <a:off x="2179662" y="3987925"/>
            <a:ext cx="1488951" cy="13841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7" descr="http://icons.iconarchive.com/icons/aha-soft/desktop-buffet/256/Chicken-icon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992" y="1620689"/>
            <a:ext cx="1376008" cy="1377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Picture 29" descr="http://us.cdn3.123rf.com/168nwm/tribalium123/tribalium1231208/tribalium123120800295/14973433-steak-meat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190283" y="4358517"/>
            <a:ext cx="1502350" cy="101358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36" descr="http://www.iconshock.com/img_jpg/REALVISTA/food/jpg/256/beef_icon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469" y="2243175"/>
            <a:ext cx="1232504" cy="8590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38" descr="http://img1.wikia.nocookie.net/__cb20110517175512/restaurantcity/images/5/56/Lamb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9609">
            <a:off x="2234690" y="2286742"/>
            <a:ext cx="895350" cy="89472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Picture 42" descr="http://img4.wikia.nocookie.net/__cb20120626225705/wildwesttown/images/a/a7/Pork_Chops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862" y="2282094"/>
            <a:ext cx="1330998" cy="75372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Picture 44" descr="http://png-3.findicons.com/files/icons/344/market/128/ham.pn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 rot="699818">
            <a:off x="608267" y="4164907"/>
            <a:ext cx="1390650" cy="1265238"/>
          </a:xfrm>
          <a:prstGeom prst="rect">
            <a:avLst/>
          </a:prstGeom>
          <a:noFill/>
          <a:effectLst>
            <a:outerShdw blurRad="215900" dist="1270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Text Box 21"/>
          <p:cNvSpPr txBox="1">
            <a:spLocks noChangeArrowheads="1"/>
          </p:cNvSpPr>
          <p:nvPr/>
        </p:nvSpPr>
        <p:spPr bwMode="auto">
          <a:xfrm>
            <a:off x="7019553" y="3049141"/>
            <a:ext cx="1512887" cy="52387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800" b="1" dirty="0" err="1" smtClean="0">
                <a:latin typeface="Comic Sans MS" pitchFamily="66" charset="0"/>
              </a:rPr>
              <a:t>chicken</a:t>
            </a:r>
            <a:endParaRPr lang="es-ES" sz="2800" b="1" dirty="0" smtClean="0">
              <a:latin typeface="Comic Sans MS" pitchFamily="66" charset="0"/>
            </a:endParaRPr>
          </a:p>
        </p:txBody>
      </p:sp>
      <p:sp>
        <p:nvSpPr>
          <p:cNvPr id="66" name="Text Box 22"/>
          <p:cNvSpPr txBox="1">
            <a:spLocks noChangeArrowheads="1"/>
          </p:cNvSpPr>
          <p:nvPr/>
        </p:nvSpPr>
        <p:spPr bwMode="auto">
          <a:xfrm>
            <a:off x="533734" y="3087328"/>
            <a:ext cx="1368425" cy="52387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800" b="1" dirty="0" err="1" smtClean="0">
                <a:latin typeface="Comic Sans MS" pitchFamily="66" charset="0"/>
              </a:rPr>
              <a:t>beef</a:t>
            </a:r>
            <a:endParaRPr lang="es-ES" sz="2800" b="1" dirty="0" smtClean="0">
              <a:latin typeface="Comic Sans MS" pitchFamily="66" charset="0"/>
            </a:endParaRPr>
          </a:p>
        </p:txBody>
      </p:sp>
      <p:sp>
        <p:nvSpPr>
          <p:cNvPr id="67" name="Text Box 23"/>
          <p:cNvSpPr txBox="1">
            <a:spLocks noChangeArrowheads="1"/>
          </p:cNvSpPr>
          <p:nvPr/>
        </p:nvSpPr>
        <p:spPr bwMode="auto">
          <a:xfrm>
            <a:off x="3524939" y="3054239"/>
            <a:ext cx="1150938" cy="52387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800" b="1" dirty="0" err="1" smtClean="0">
                <a:latin typeface="Comic Sans MS" pitchFamily="66" charset="0"/>
              </a:rPr>
              <a:t>pork</a:t>
            </a:r>
            <a:endParaRPr lang="es-ES" sz="2800" b="1" dirty="0" smtClean="0">
              <a:latin typeface="Comic Sans MS" pitchFamily="66" charset="0"/>
            </a:endParaRPr>
          </a:p>
        </p:txBody>
      </p:sp>
      <p:sp>
        <p:nvSpPr>
          <p:cNvPr id="68" name="Text Box 24"/>
          <p:cNvSpPr txBox="1">
            <a:spLocks noChangeArrowheads="1"/>
          </p:cNvSpPr>
          <p:nvPr/>
        </p:nvSpPr>
        <p:spPr bwMode="auto">
          <a:xfrm>
            <a:off x="2112454" y="3068638"/>
            <a:ext cx="1171575" cy="52387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800" b="1" dirty="0" err="1" smtClean="0">
                <a:latin typeface="Comic Sans MS" pitchFamily="66" charset="0"/>
              </a:rPr>
              <a:t>lamb</a:t>
            </a:r>
            <a:endParaRPr lang="es-ES" sz="2800" b="1" dirty="0" smtClean="0">
              <a:latin typeface="Comic Sans MS" pitchFamily="66" charset="0"/>
            </a:endParaRPr>
          </a:p>
        </p:txBody>
      </p:sp>
      <p:sp>
        <p:nvSpPr>
          <p:cNvPr id="69" name="Text Box 24"/>
          <p:cNvSpPr txBox="1">
            <a:spLocks noChangeArrowheads="1"/>
          </p:cNvSpPr>
          <p:nvPr/>
        </p:nvSpPr>
        <p:spPr bwMode="auto">
          <a:xfrm>
            <a:off x="599614" y="5496820"/>
            <a:ext cx="1152525" cy="52387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800" b="1" dirty="0" err="1" smtClean="0">
                <a:latin typeface="Comic Sans MS" pitchFamily="66" charset="0"/>
              </a:rPr>
              <a:t>ham</a:t>
            </a:r>
            <a:endParaRPr lang="es-ES" sz="2800" b="1" dirty="0" smtClean="0">
              <a:latin typeface="Comic Sans MS" pitchFamily="66" charset="0"/>
            </a:endParaRPr>
          </a:p>
        </p:txBody>
      </p:sp>
      <p:grpSp>
        <p:nvGrpSpPr>
          <p:cNvPr id="71" name="70 Grupo"/>
          <p:cNvGrpSpPr/>
          <p:nvPr/>
        </p:nvGrpSpPr>
        <p:grpSpPr>
          <a:xfrm>
            <a:off x="3712141" y="1451890"/>
            <a:ext cx="963736" cy="1046228"/>
            <a:chOff x="-1116632" y="19050"/>
            <a:chExt cx="963736" cy="1046228"/>
          </a:xfrm>
        </p:grpSpPr>
        <p:grpSp>
          <p:nvGrpSpPr>
            <p:cNvPr id="72" name="71 Grupo"/>
            <p:cNvGrpSpPr/>
            <p:nvPr/>
          </p:nvGrpSpPr>
          <p:grpSpPr>
            <a:xfrm>
              <a:off x="-1116632" y="19050"/>
              <a:ext cx="963736" cy="1046228"/>
              <a:chOff x="-1908720" y="1055687"/>
              <a:chExt cx="963736" cy="1046228"/>
            </a:xfrm>
          </p:grpSpPr>
          <p:sp>
            <p:nvSpPr>
              <p:cNvPr id="74" name="73 Rectángulo"/>
              <p:cNvSpPr/>
              <p:nvPr/>
            </p:nvSpPr>
            <p:spPr>
              <a:xfrm>
                <a:off x="-1908720" y="1055687"/>
                <a:ext cx="963736" cy="714375"/>
              </a:xfrm>
              <a:prstGeom prst="rect">
                <a:avLst/>
              </a:prstGeom>
              <a:gradFill>
                <a:gsLst>
                  <a:gs pos="0">
                    <a:schemeClr val="bg2">
                      <a:lumMod val="40000"/>
                      <a:lumOff val="60000"/>
                    </a:schemeClr>
                  </a:gs>
                  <a:gs pos="100000">
                    <a:schemeClr val="bg2">
                      <a:lumMod val="20000"/>
                      <a:lumOff val="8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cxnSp>
            <p:nvCxnSpPr>
              <p:cNvPr id="75" name="74 Conector recto"/>
              <p:cNvCxnSpPr>
                <a:stCxn id="74" idx="2"/>
              </p:cNvCxnSpPr>
              <p:nvPr/>
            </p:nvCxnSpPr>
            <p:spPr>
              <a:xfrm>
                <a:off x="-1426852" y="1770062"/>
                <a:ext cx="0" cy="331853"/>
              </a:xfrm>
              <a:prstGeom prst="line">
                <a:avLst/>
              </a:prstGeom>
              <a:ln w="57150"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73" name="Picture 41" descr="http://i.istockimg.com/file_thumbview_approve/9254257/3/stock-illustration-9254257-pig-s-head.jpg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-1008621" y="69389"/>
              <a:ext cx="747713" cy="574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6" name="75 Grupo"/>
          <p:cNvGrpSpPr/>
          <p:nvPr/>
        </p:nvGrpSpPr>
        <p:grpSpPr>
          <a:xfrm>
            <a:off x="820128" y="1451087"/>
            <a:ext cx="963736" cy="1046228"/>
            <a:chOff x="-1013125" y="1564290"/>
            <a:chExt cx="963736" cy="1046228"/>
          </a:xfrm>
        </p:grpSpPr>
        <p:grpSp>
          <p:nvGrpSpPr>
            <p:cNvPr id="77" name="76 Grupo"/>
            <p:cNvGrpSpPr/>
            <p:nvPr/>
          </p:nvGrpSpPr>
          <p:grpSpPr>
            <a:xfrm>
              <a:off x="-1013125" y="1564290"/>
              <a:ext cx="963736" cy="1046228"/>
              <a:chOff x="-1908720" y="1055687"/>
              <a:chExt cx="963736" cy="1046228"/>
            </a:xfrm>
          </p:grpSpPr>
          <p:sp>
            <p:nvSpPr>
              <p:cNvPr id="79" name="78 Rectángulo"/>
              <p:cNvSpPr/>
              <p:nvPr/>
            </p:nvSpPr>
            <p:spPr>
              <a:xfrm>
                <a:off x="-1908720" y="1055687"/>
                <a:ext cx="963736" cy="714375"/>
              </a:xfrm>
              <a:prstGeom prst="rect">
                <a:avLst/>
              </a:prstGeom>
              <a:gradFill>
                <a:gsLst>
                  <a:gs pos="0">
                    <a:schemeClr val="bg2">
                      <a:lumMod val="40000"/>
                      <a:lumOff val="60000"/>
                    </a:schemeClr>
                  </a:gs>
                  <a:gs pos="100000">
                    <a:schemeClr val="bg2">
                      <a:lumMod val="20000"/>
                      <a:lumOff val="8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cxnSp>
            <p:nvCxnSpPr>
              <p:cNvPr id="80" name="79 Conector recto"/>
              <p:cNvCxnSpPr>
                <a:stCxn id="79" idx="2"/>
              </p:cNvCxnSpPr>
              <p:nvPr/>
            </p:nvCxnSpPr>
            <p:spPr>
              <a:xfrm>
                <a:off x="-1426852" y="1770062"/>
                <a:ext cx="0" cy="331853"/>
              </a:xfrm>
              <a:prstGeom prst="line">
                <a:avLst/>
              </a:prstGeom>
              <a:ln w="57150"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78" name="Picture 37" descr="http://st.depositphotos.com/1005929/3234/v/170/depositphotos_32349737-Brown-little-cow-head.jpg"/>
            <p:cNvPicPr>
              <a:picLocks noChangeAspect="1" noChangeArrowheads="1"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540" b="8306"/>
            <a:stretch/>
          </p:blipFill>
          <p:spPr bwMode="auto">
            <a:xfrm>
              <a:off x="-899128" y="1609764"/>
              <a:ext cx="735742" cy="626161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1" name="80 Grupo"/>
          <p:cNvGrpSpPr/>
          <p:nvPr/>
        </p:nvGrpSpPr>
        <p:grpSpPr>
          <a:xfrm>
            <a:off x="2179662" y="1484784"/>
            <a:ext cx="963736" cy="1054786"/>
            <a:chOff x="-1013125" y="2694811"/>
            <a:chExt cx="963736" cy="1054786"/>
          </a:xfrm>
        </p:grpSpPr>
        <p:grpSp>
          <p:nvGrpSpPr>
            <p:cNvPr id="82" name="81 Grupo"/>
            <p:cNvGrpSpPr/>
            <p:nvPr/>
          </p:nvGrpSpPr>
          <p:grpSpPr>
            <a:xfrm>
              <a:off x="-1013125" y="2703369"/>
              <a:ext cx="963736" cy="1046228"/>
              <a:chOff x="-1908720" y="1055687"/>
              <a:chExt cx="963736" cy="1046228"/>
            </a:xfrm>
          </p:grpSpPr>
          <p:sp>
            <p:nvSpPr>
              <p:cNvPr id="84" name="83 Rectángulo"/>
              <p:cNvSpPr/>
              <p:nvPr/>
            </p:nvSpPr>
            <p:spPr>
              <a:xfrm>
                <a:off x="-1908720" y="1055687"/>
                <a:ext cx="963736" cy="714375"/>
              </a:xfrm>
              <a:prstGeom prst="rect">
                <a:avLst/>
              </a:prstGeom>
              <a:gradFill>
                <a:gsLst>
                  <a:gs pos="0">
                    <a:schemeClr val="bg2">
                      <a:lumMod val="40000"/>
                      <a:lumOff val="60000"/>
                    </a:schemeClr>
                  </a:gs>
                  <a:gs pos="100000">
                    <a:schemeClr val="bg2">
                      <a:lumMod val="20000"/>
                      <a:lumOff val="8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cxnSp>
            <p:nvCxnSpPr>
              <p:cNvPr id="85" name="84 Conector recto"/>
              <p:cNvCxnSpPr>
                <a:stCxn id="84" idx="2"/>
              </p:cNvCxnSpPr>
              <p:nvPr/>
            </p:nvCxnSpPr>
            <p:spPr>
              <a:xfrm>
                <a:off x="-1426852" y="1770062"/>
                <a:ext cx="0" cy="331853"/>
              </a:xfrm>
              <a:prstGeom prst="line">
                <a:avLst/>
              </a:prstGeom>
              <a:ln w="57150"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83" name="Picture 39" descr="http://cdn1.freepik.com/image/th/17-402201152.jpg"/>
            <p:cNvPicPr>
              <a:picLocks noChangeAspect="1" noChangeArrowheads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 bwMode="auto">
            <a:xfrm>
              <a:off x="-889550" y="2694811"/>
              <a:ext cx="722933" cy="7229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6" name="Picture 2" descr="http://www.dibujosparapintar.com/imagenes/chuleton_ternera_min.gif"/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267200"/>
            <a:ext cx="1409700" cy="11239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" name="Text Box 21"/>
          <p:cNvSpPr txBox="1">
            <a:spLocks noChangeArrowheads="1"/>
          </p:cNvSpPr>
          <p:nvPr/>
        </p:nvSpPr>
        <p:spPr bwMode="auto">
          <a:xfrm>
            <a:off x="4060021" y="5496820"/>
            <a:ext cx="1201599" cy="49212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ribs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46" name="45 Rectángulo"/>
          <p:cNvSpPr/>
          <p:nvPr/>
        </p:nvSpPr>
        <p:spPr>
          <a:xfrm>
            <a:off x="0" y="1124744"/>
            <a:ext cx="9144000" cy="376913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4" descr="http://saladagalega.clipebox.com/wp-content/uploads/2013/11/toldo.png"/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2" r="8283"/>
          <a:stretch/>
        </p:blipFill>
        <p:spPr bwMode="auto">
          <a:xfrm>
            <a:off x="0" y="-99392"/>
            <a:ext cx="9144000" cy="1629650"/>
          </a:xfrm>
          <a:prstGeom prst="rect">
            <a:avLst/>
          </a:prstGeom>
          <a:noFill/>
          <a:effectLst>
            <a:outerShdw blurRad="215900" dist="38100" dir="5400000" algn="t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Rectangle 4"/>
          <p:cNvSpPr txBox="1">
            <a:spLocks noChangeArrowheads="1"/>
          </p:cNvSpPr>
          <p:nvPr/>
        </p:nvSpPr>
        <p:spPr>
          <a:xfrm>
            <a:off x="2627163" y="44624"/>
            <a:ext cx="3961061" cy="491877"/>
          </a:xfrm>
          <a:prstGeom prst="rect">
            <a:avLst/>
          </a:prstGeom>
        </p:spPr>
        <p:txBody>
          <a:bodyPr anchor="ctr">
            <a:prstTxWarp prst="textFadeUp">
              <a:avLst>
                <a:gd name="adj" fmla="val 6363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es-ES" sz="5400" b="1" dirty="0" err="1" smtClean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meat</a:t>
            </a:r>
            <a:endParaRPr lang="es-ES" sz="5400" b="1" dirty="0">
              <a:ln w="11430"/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Ravie" panose="040408050508090206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94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</p:childTnLst>
        </p:cTn>
      </p:par>
    </p:tnLst>
    <p:bldLst>
      <p:bldP spid="29" grpId="0" animBg="1" autoUpdateAnimBg="0"/>
      <p:bldP spid="30" grpId="0" animBg="1" autoUpdateAnimBg="0"/>
      <p:bldP spid="32" grpId="0" animBg="1" autoUpdateAnimBg="0"/>
      <p:bldP spid="33" grpId="0" animBg="1" autoUpdateAnimBg="0"/>
      <p:bldP spid="65" grpId="0" animBg="1" autoUpdateAnimBg="0"/>
      <p:bldP spid="66" grpId="0" animBg="1" autoUpdateAnimBg="0"/>
      <p:bldP spid="67" grpId="0" animBg="1" autoUpdateAnimBg="0"/>
      <p:bldP spid="68" grpId="0" animBg="1" autoUpdateAnimBg="0"/>
      <p:bldP spid="69" grpId="0" animBg="1" autoUpdateAnimBg="0"/>
      <p:bldP spid="87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3738" r="2418" b="7672"/>
          <a:stretch/>
        </p:blipFill>
        <p:spPr>
          <a:xfrm>
            <a:off x="249382" y="1268759"/>
            <a:ext cx="8672946" cy="2646217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0" y="1124744"/>
            <a:ext cx="9144000" cy="37691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4" name="Picture 2" descr="http://www.lasislasmariaschicago.com/wp-content/themes/Nova/images/toldo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0" r="5080"/>
          <a:stretch/>
        </p:blipFill>
        <p:spPr bwMode="auto">
          <a:xfrm>
            <a:off x="0" y="0"/>
            <a:ext cx="9144000" cy="1457032"/>
          </a:xfrm>
          <a:prstGeom prst="rect">
            <a:avLst/>
          </a:prstGeom>
          <a:noFill/>
          <a:effectLst>
            <a:outerShdw blurRad="152400" dist="38100" dir="5400000" algn="t" rotWithShape="0">
              <a:prstClr val="black">
                <a:alpha val="69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7086" r="2418" b="8116"/>
          <a:stretch/>
        </p:blipFill>
        <p:spPr>
          <a:xfrm>
            <a:off x="249382" y="3914977"/>
            <a:ext cx="8672946" cy="2386083"/>
          </a:xfrm>
          <a:prstGeom prst="rect">
            <a:avLst/>
          </a:prstGeom>
        </p:spPr>
      </p:pic>
      <p:sp>
        <p:nvSpPr>
          <p:cNvPr id="19" name="18 Botón de acción: Hacia delante o Siguiente">
            <a:hlinkClick r:id="" action="ppaction://hlinkshowjump?jump=nextslide" highlightClick="1"/>
          </p:cNvPr>
          <p:cNvSpPr/>
          <p:nvPr/>
        </p:nvSpPr>
        <p:spPr>
          <a:xfrm>
            <a:off x="8243888" y="6381750"/>
            <a:ext cx="649287" cy="360363"/>
          </a:xfrm>
          <a:prstGeom prst="actionButtonForwardNext">
            <a:avLst/>
          </a:prstGeom>
          <a:solidFill>
            <a:srgbClr val="FFC00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0" name="5 CuadroTexto"/>
          <p:cNvSpPr txBox="1">
            <a:spLocks noChangeArrowheads="1"/>
          </p:cNvSpPr>
          <p:nvPr/>
        </p:nvSpPr>
        <p:spPr bwMode="auto">
          <a:xfrm>
            <a:off x="1908175" y="6373068"/>
            <a:ext cx="5138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_tradnl" altLang="es-ES" b="1" dirty="0" err="1">
                <a:solidFill>
                  <a:srgbClr val="FFFF00"/>
                </a:solidFill>
              </a:rPr>
              <a:t>Click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on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the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pictures</a:t>
            </a:r>
            <a:r>
              <a:rPr lang="es-ES_tradnl" altLang="es-ES" b="1" dirty="0">
                <a:solidFill>
                  <a:srgbClr val="FFFF00"/>
                </a:solidFill>
              </a:rPr>
              <a:t> to show </a:t>
            </a:r>
            <a:r>
              <a:rPr lang="es-ES_tradnl" altLang="es-ES" b="1" dirty="0" err="1">
                <a:solidFill>
                  <a:srgbClr val="FFFF00"/>
                </a:solidFill>
              </a:rPr>
              <a:t>the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words</a:t>
            </a:r>
            <a:endParaRPr lang="es-ES" altLang="es-ES" b="1" dirty="0">
              <a:solidFill>
                <a:srgbClr val="FFFF00"/>
              </a:solidFill>
            </a:endParaRPr>
          </a:p>
        </p:txBody>
      </p:sp>
      <p:sp>
        <p:nvSpPr>
          <p:cNvPr id="28" name="27 Botón de acción: Hacia atrás o Anterior">
            <a:hlinkClick r:id="" action="ppaction://hlinkshowjump?jump=previousslide" highlightClick="1"/>
          </p:cNvPr>
          <p:cNvSpPr/>
          <p:nvPr/>
        </p:nvSpPr>
        <p:spPr>
          <a:xfrm>
            <a:off x="250825" y="6381750"/>
            <a:ext cx="649288" cy="360363"/>
          </a:xfrm>
          <a:prstGeom prst="actionButtonBackPrevious">
            <a:avLst/>
          </a:prstGeom>
          <a:solidFill>
            <a:srgbClr val="FFC00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pic>
        <p:nvPicPr>
          <p:cNvPr id="47" name="Picture 21" descr="http://www.gameboxx.com/images/fv/bushels/bushel_3_icon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99592" y="1628800"/>
            <a:ext cx="1458912" cy="1458912"/>
          </a:xfrm>
          <a:prstGeom prst="rect">
            <a:avLst/>
          </a:prstGeom>
          <a:noFill/>
          <a:ln>
            <a:noFill/>
          </a:ln>
          <a:effectLst>
            <a:outerShdw blurRad="190500" dist="38100" dir="2700000" algn="tl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Text Box 19"/>
          <p:cNvSpPr txBox="1">
            <a:spLocks noChangeArrowheads="1"/>
          </p:cNvSpPr>
          <p:nvPr/>
        </p:nvSpPr>
        <p:spPr bwMode="auto">
          <a:xfrm>
            <a:off x="899592" y="3073425"/>
            <a:ext cx="1368425" cy="48895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6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es-ES" altLang="es-ES" sz="2600" b="1" dirty="0" err="1" smtClean="0">
                <a:latin typeface="Comic Sans MS" pitchFamily="66" charset="0"/>
              </a:rPr>
              <a:t>clams</a:t>
            </a:r>
            <a:endParaRPr lang="es-ES" altLang="es-ES" sz="2600" b="1" dirty="0" smtClean="0">
              <a:latin typeface="Comic Sans MS" pitchFamily="66" charset="0"/>
            </a:endParaRPr>
          </a:p>
        </p:txBody>
      </p:sp>
      <p:sp>
        <p:nvSpPr>
          <p:cNvPr id="49" name="Text Box 18"/>
          <p:cNvSpPr txBox="1">
            <a:spLocks noChangeArrowheads="1"/>
          </p:cNvSpPr>
          <p:nvPr/>
        </p:nvSpPr>
        <p:spPr bwMode="auto">
          <a:xfrm>
            <a:off x="5009232" y="3004468"/>
            <a:ext cx="1368425" cy="48895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6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es-ES" altLang="es-ES" sz="2600" b="1" dirty="0" err="1" smtClean="0">
                <a:latin typeface="Comic Sans MS" pitchFamily="66" charset="0"/>
              </a:rPr>
              <a:t>octopus</a:t>
            </a:r>
            <a:endParaRPr lang="es-ES" altLang="es-ES" sz="2600" b="1" dirty="0" smtClean="0">
              <a:latin typeface="Comic Sans MS" pitchFamily="66" charset="0"/>
            </a:endParaRPr>
          </a:p>
        </p:txBody>
      </p:sp>
      <p:pic>
        <p:nvPicPr>
          <p:cNvPr id="50" name="Picture 25" descr="http://images3.wikia.nocookie.net/__cb20100805103714/ztreasureisle/images/a/a9/Octopus-icon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b="9107"/>
          <a:stretch/>
        </p:blipFill>
        <p:spPr bwMode="auto">
          <a:xfrm>
            <a:off x="4845720" y="1340768"/>
            <a:ext cx="1814512" cy="1649412"/>
          </a:xfrm>
          <a:prstGeom prst="rect">
            <a:avLst/>
          </a:prstGeom>
          <a:noFill/>
          <a:effectLst>
            <a:outerShdw blurRad="190500" dist="38100" dir="2700000" algn="tl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ext Box 19"/>
          <p:cNvSpPr txBox="1">
            <a:spLocks noChangeArrowheads="1"/>
          </p:cNvSpPr>
          <p:nvPr/>
        </p:nvSpPr>
        <p:spPr bwMode="auto">
          <a:xfrm>
            <a:off x="2988147" y="3059552"/>
            <a:ext cx="1368425" cy="48895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6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es-ES" altLang="es-ES" sz="2600" b="1" dirty="0" err="1" smtClean="0">
                <a:latin typeface="Comic Sans MS" pitchFamily="66" charset="0"/>
              </a:rPr>
              <a:t>mussels</a:t>
            </a:r>
            <a:endParaRPr lang="es-ES" altLang="es-ES" sz="2600" b="1" dirty="0" smtClean="0">
              <a:latin typeface="Comic Sans MS" pitchFamily="66" charset="0"/>
            </a:endParaRPr>
          </a:p>
        </p:txBody>
      </p:sp>
      <p:pic>
        <p:nvPicPr>
          <p:cNvPr id="52" name="Picture 27" descr="http://www.dibujosparapintar.com/imagenes/mejillones_min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627784" y="1664139"/>
            <a:ext cx="2063750" cy="1284288"/>
          </a:xfrm>
          <a:prstGeom prst="rect">
            <a:avLst/>
          </a:prstGeom>
          <a:noFill/>
          <a:effectLst>
            <a:outerShdw blurRad="190500" dist="38100" dir="2700000" algn="tl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Text Box 18"/>
          <p:cNvSpPr txBox="1">
            <a:spLocks noChangeArrowheads="1"/>
          </p:cNvSpPr>
          <p:nvPr/>
        </p:nvSpPr>
        <p:spPr bwMode="auto">
          <a:xfrm>
            <a:off x="6947991" y="2985970"/>
            <a:ext cx="1368425" cy="48895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6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es-ES" altLang="es-ES" sz="2600" b="1" dirty="0" err="1" smtClean="0">
                <a:latin typeface="Comic Sans MS" pitchFamily="66" charset="0"/>
              </a:rPr>
              <a:t>prawn</a:t>
            </a:r>
            <a:endParaRPr lang="es-ES" altLang="es-ES" sz="2600" b="1" dirty="0" smtClean="0">
              <a:latin typeface="Comic Sans MS" pitchFamily="66" charset="0"/>
            </a:endParaRPr>
          </a:p>
        </p:txBody>
      </p:sp>
      <p:pic>
        <p:nvPicPr>
          <p:cNvPr id="88" name="Picture 29" descr="http://images.clipartpanda.com/shrimp-clipart-21495985-shrimp-isolated-illustration-on-white-background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603504" y="1501657"/>
            <a:ext cx="1712912" cy="1455738"/>
          </a:xfrm>
          <a:prstGeom prst="rect">
            <a:avLst/>
          </a:prstGeom>
          <a:noFill/>
          <a:effectLst>
            <a:outerShdw blurRad="190500" dist="38100" dir="2700000" algn="tl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" name="Text Box 17"/>
          <p:cNvSpPr txBox="1">
            <a:spLocks noChangeArrowheads="1"/>
          </p:cNvSpPr>
          <p:nvPr/>
        </p:nvSpPr>
        <p:spPr bwMode="auto">
          <a:xfrm>
            <a:off x="1530078" y="5517232"/>
            <a:ext cx="1368425" cy="48895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6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es-ES" altLang="es-ES" sz="2600" b="1" dirty="0" err="1" smtClean="0">
                <a:latin typeface="Comic Sans MS" pitchFamily="66" charset="0"/>
              </a:rPr>
              <a:t>salmon</a:t>
            </a:r>
            <a:endParaRPr lang="es-ES" altLang="es-ES" sz="2600" b="1" dirty="0" smtClean="0">
              <a:latin typeface="Comic Sans MS" pitchFamily="66" charset="0"/>
            </a:endParaRPr>
          </a:p>
        </p:txBody>
      </p:sp>
      <p:pic>
        <p:nvPicPr>
          <p:cNvPr id="90" name="Picture 23" descr="http://cliparts101.com/files/990/44A4A4F56EEE4BAC2048CF1EC9E5E3AB/Salmon_7.png"/>
          <p:cNvPicPr>
            <a:picLocks noChangeAspect="1" noChangeArrowheads="1"/>
          </p:cNvPicPr>
          <p:nvPr/>
        </p:nvPicPr>
        <p:blipFill rotWithShape="1">
          <a:blip r:embed="rId10"/>
          <a:srcRect b="13124"/>
          <a:stretch/>
        </p:blipFill>
        <p:spPr bwMode="auto">
          <a:xfrm>
            <a:off x="1331640" y="3861048"/>
            <a:ext cx="1814513" cy="1576388"/>
          </a:xfrm>
          <a:prstGeom prst="rect">
            <a:avLst/>
          </a:prstGeom>
          <a:noFill/>
          <a:effectLst>
            <a:outerShdw blurRad="190500" dist="38100" dir="2700000" algn="tl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" name="Text Box 15"/>
          <p:cNvSpPr txBox="1">
            <a:spLocks noChangeArrowheads="1"/>
          </p:cNvSpPr>
          <p:nvPr/>
        </p:nvSpPr>
        <p:spPr bwMode="auto">
          <a:xfrm>
            <a:off x="6442918" y="5492895"/>
            <a:ext cx="1368425" cy="48895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6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es-ES" altLang="es-ES" sz="2600" b="1" dirty="0" smtClean="0">
                <a:latin typeface="Comic Sans MS" pitchFamily="66" charset="0"/>
              </a:rPr>
              <a:t>tuna</a:t>
            </a:r>
          </a:p>
        </p:txBody>
      </p:sp>
      <p:sp>
        <p:nvSpPr>
          <p:cNvPr id="92" name="Text Box 16"/>
          <p:cNvSpPr txBox="1">
            <a:spLocks noChangeArrowheads="1"/>
          </p:cNvSpPr>
          <p:nvPr/>
        </p:nvSpPr>
        <p:spPr bwMode="auto">
          <a:xfrm>
            <a:off x="4101409" y="5470525"/>
            <a:ext cx="1512888" cy="48895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6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es-ES" altLang="es-ES" sz="2600" b="1" dirty="0" err="1" smtClean="0">
                <a:latin typeface="Comic Sans MS" pitchFamily="66" charset="0"/>
              </a:rPr>
              <a:t>sardines</a:t>
            </a:r>
            <a:endParaRPr lang="es-ES" altLang="es-ES" sz="2600" b="1" dirty="0" smtClean="0">
              <a:latin typeface="Comic Sans MS" pitchFamily="66" charset="0"/>
            </a:endParaRPr>
          </a:p>
        </p:txBody>
      </p:sp>
      <p:pic>
        <p:nvPicPr>
          <p:cNvPr id="93" name="Picture 21" descr="http://i161.photobucket.com/albums/t234/lolon5/food-1.jpg"/>
          <p:cNvPicPr>
            <a:picLocks noChangeAspect="1" noChangeArrowheads="1"/>
          </p:cNvPicPr>
          <p:nvPr/>
        </p:nvPicPr>
        <p:blipFill rotWithShape="1">
          <a:blip r:embed="rId11"/>
          <a:srcRect l="30167" r="34917" b="9793"/>
          <a:stretch/>
        </p:blipFill>
        <p:spPr bwMode="auto">
          <a:xfrm>
            <a:off x="6272580" y="3842969"/>
            <a:ext cx="1548666" cy="1530247"/>
          </a:xfrm>
          <a:prstGeom prst="rect">
            <a:avLst/>
          </a:prstGeom>
          <a:noFill/>
          <a:effectLst>
            <a:outerShdw blurRad="190500" dist="38100" dir="2700000" algn="tl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22" descr="http://fc08.deviantart.net/fs71/f/2012/195/d/c/sardine_can_icon_by_yamshing-d578pmy.png"/>
          <p:cNvPicPr>
            <a:picLocks noChangeAspect="1" noChangeArrowheads="1"/>
          </p:cNvPicPr>
          <p:nvPr/>
        </p:nvPicPr>
        <p:blipFill rotWithShape="1">
          <a:blip r:embed="rId12"/>
          <a:srcRect l="7171" t="14440" r="4809" b="14995"/>
          <a:stretch/>
        </p:blipFill>
        <p:spPr bwMode="auto">
          <a:xfrm>
            <a:off x="3923928" y="3861048"/>
            <a:ext cx="1909095" cy="1530247"/>
          </a:xfrm>
          <a:prstGeom prst="rect">
            <a:avLst/>
          </a:prstGeom>
          <a:noFill/>
          <a:effectLst>
            <a:outerShdw blurRad="190500" dist="38100" dir="2700000" algn="tl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Rectangle 4"/>
          <p:cNvSpPr txBox="1">
            <a:spLocks noChangeArrowheads="1"/>
          </p:cNvSpPr>
          <p:nvPr/>
        </p:nvSpPr>
        <p:spPr>
          <a:xfrm>
            <a:off x="1083717" y="260648"/>
            <a:ext cx="7115721" cy="491877"/>
          </a:xfrm>
          <a:prstGeom prst="rect">
            <a:avLst/>
          </a:prstGeom>
        </p:spPr>
        <p:txBody>
          <a:bodyPr anchor="ctr">
            <a:prstTxWarp prst="textFadeUp">
              <a:avLst>
                <a:gd name="adj" fmla="val 4731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es-ES" sz="5400" b="1" dirty="0" err="1">
                <a:ln w="11430">
                  <a:solidFill>
                    <a:srgbClr val="0070C0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f</a:t>
            </a:r>
            <a:r>
              <a:rPr lang="es-ES" sz="5400" b="1" dirty="0" err="1" smtClean="0">
                <a:ln w="11430">
                  <a:solidFill>
                    <a:srgbClr val="0070C0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ish</a:t>
            </a:r>
            <a:r>
              <a:rPr lang="es-ES" sz="5400" b="1" dirty="0" smtClean="0">
                <a:ln w="11430">
                  <a:solidFill>
                    <a:srgbClr val="0070C0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 &amp; </a:t>
            </a:r>
            <a:r>
              <a:rPr lang="es-ES" sz="5400" b="1" dirty="0" err="1" smtClean="0">
                <a:ln w="11430">
                  <a:solidFill>
                    <a:srgbClr val="0070C0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seafood</a:t>
            </a:r>
            <a:endParaRPr lang="es-ES" sz="5400" b="1" dirty="0">
              <a:ln w="11430">
                <a:solidFill>
                  <a:srgbClr val="0070C0"/>
                </a:solidFill>
              </a:ln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Ravie" panose="040408050508090206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33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</p:childTnLst>
        </p:cTn>
      </p:par>
    </p:tnLst>
    <p:bldLst>
      <p:bldP spid="48" grpId="0" animBg="1"/>
      <p:bldP spid="49" grpId="0" animBg="1"/>
      <p:bldP spid="51" grpId="0" animBg="1"/>
      <p:bldP spid="53" grpId="0" animBg="1"/>
      <p:bldP spid="89" grpId="0" animBg="1"/>
      <p:bldP spid="91" grpId="0" animBg="1"/>
      <p:bldP spid="9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7086" r="2418" b="8116"/>
          <a:stretch/>
        </p:blipFill>
        <p:spPr>
          <a:xfrm>
            <a:off x="249382" y="3914977"/>
            <a:ext cx="8672946" cy="2386083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3738" r="2418" b="7672"/>
          <a:stretch/>
        </p:blipFill>
        <p:spPr>
          <a:xfrm>
            <a:off x="249382" y="1268759"/>
            <a:ext cx="8672946" cy="2646217"/>
          </a:xfrm>
          <a:prstGeom prst="rect">
            <a:avLst/>
          </a:prstGeom>
        </p:spPr>
      </p:pic>
      <p:sp>
        <p:nvSpPr>
          <p:cNvPr id="19" name="18 Botón de acción: Hacia delante o Siguiente">
            <a:hlinkClick r:id="" action="ppaction://hlinkshowjump?jump=nextslide" highlightClick="1"/>
          </p:cNvPr>
          <p:cNvSpPr/>
          <p:nvPr/>
        </p:nvSpPr>
        <p:spPr>
          <a:xfrm>
            <a:off x="8243888" y="6381750"/>
            <a:ext cx="649287" cy="360363"/>
          </a:xfrm>
          <a:prstGeom prst="actionButtonForwardNext">
            <a:avLst/>
          </a:prstGeom>
          <a:solidFill>
            <a:srgbClr val="FFC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0" name="5 CuadroTexto"/>
          <p:cNvSpPr txBox="1">
            <a:spLocks noChangeArrowheads="1"/>
          </p:cNvSpPr>
          <p:nvPr/>
        </p:nvSpPr>
        <p:spPr bwMode="auto">
          <a:xfrm>
            <a:off x="1908175" y="6373068"/>
            <a:ext cx="5138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_tradnl" altLang="es-ES" b="1" dirty="0" err="1">
                <a:solidFill>
                  <a:srgbClr val="0070C0"/>
                </a:solidFill>
              </a:rPr>
              <a:t>Click</a:t>
            </a:r>
            <a:r>
              <a:rPr lang="es-ES_tradnl" altLang="es-ES" b="1" dirty="0">
                <a:solidFill>
                  <a:srgbClr val="0070C0"/>
                </a:solidFill>
              </a:rPr>
              <a:t> </a:t>
            </a:r>
            <a:r>
              <a:rPr lang="es-ES_tradnl" altLang="es-ES" b="1" dirty="0" err="1">
                <a:solidFill>
                  <a:srgbClr val="0070C0"/>
                </a:solidFill>
              </a:rPr>
              <a:t>on</a:t>
            </a:r>
            <a:r>
              <a:rPr lang="es-ES_tradnl" altLang="es-ES" b="1" dirty="0">
                <a:solidFill>
                  <a:srgbClr val="0070C0"/>
                </a:solidFill>
              </a:rPr>
              <a:t> </a:t>
            </a:r>
            <a:r>
              <a:rPr lang="es-ES_tradnl" altLang="es-ES" b="1" dirty="0" err="1">
                <a:solidFill>
                  <a:srgbClr val="0070C0"/>
                </a:solidFill>
              </a:rPr>
              <a:t>the</a:t>
            </a:r>
            <a:r>
              <a:rPr lang="es-ES_tradnl" altLang="es-ES" b="1" dirty="0">
                <a:solidFill>
                  <a:srgbClr val="0070C0"/>
                </a:solidFill>
              </a:rPr>
              <a:t> </a:t>
            </a:r>
            <a:r>
              <a:rPr lang="es-ES_tradnl" altLang="es-ES" b="1" dirty="0" err="1">
                <a:solidFill>
                  <a:srgbClr val="0070C0"/>
                </a:solidFill>
              </a:rPr>
              <a:t>pictures</a:t>
            </a:r>
            <a:r>
              <a:rPr lang="es-ES_tradnl" altLang="es-ES" b="1" dirty="0">
                <a:solidFill>
                  <a:srgbClr val="0070C0"/>
                </a:solidFill>
              </a:rPr>
              <a:t> to show </a:t>
            </a:r>
            <a:r>
              <a:rPr lang="es-ES_tradnl" altLang="es-ES" b="1" dirty="0" err="1">
                <a:solidFill>
                  <a:srgbClr val="0070C0"/>
                </a:solidFill>
              </a:rPr>
              <a:t>the</a:t>
            </a:r>
            <a:r>
              <a:rPr lang="es-ES_tradnl" altLang="es-ES" b="1" dirty="0">
                <a:solidFill>
                  <a:srgbClr val="0070C0"/>
                </a:solidFill>
              </a:rPr>
              <a:t> </a:t>
            </a:r>
            <a:r>
              <a:rPr lang="es-ES_tradnl" altLang="es-ES" b="1" dirty="0" err="1">
                <a:solidFill>
                  <a:srgbClr val="0070C0"/>
                </a:solidFill>
              </a:rPr>
              <a:t>words</a:t>
            </a:r>
            <a:endParaRPr lang="es-ES" altLang="es-ES" b="1" dirty="0">
              <a:solidFill>
                <a:srgbClr val="0070C0"/>
              </a:solidFill>
            </a:endParaRPr>
          </a:p>
        </p:txBody>
      </p:sp>
      <p:sp>
        <p:nvSpPr>
          <p:cNvPr id="28" name="27 Botón de acción: Hacia atrás o Anterior">
            <a:hlinkClick r:id="" action="ppaction://hlinkshowjump?jump=previousslide" highlightClick="1"/>
          </p:cNvPr>
          <p:cNvSpPr/>
          <p:nvPr/>
        </p:nvSpPr>
        <p:spPr>
          <a:xfrm>
            <a:off x="250825" y="6381750"/>
            <a:ext cx="649288" cy="360363"/>
          </a:xfrm>
          <a:prstGeom prst="actionButtonBackPrevious">
            <a:avLst/>
          </a:prstGeom>
          <a:solidFill>
            <a:srgbClr val="FFC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4" name="Text Box 16"/>
          <p:cNvSpPr txBox="1">
            <a:spLocks noChangeArrowheads="1"/>
          </p:cNvSpPr>
          <p:nvPr/>
        </p:nvSpPr>
        <p:spPr bwMode="auto">
          <a:xfrm>
            <a:off x="3162668" y="3115352"/>
            <a:ext cx="1368425" cy="48895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6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es-ES" altLang="es-ES" sz="2600" b="1" dirty="0" err="1" smtClean="0">
                <a:latin typeface="Comic Sans MS" pitchFamily="66" charset="0"/>
              </a:rPr>
              <a:t>cheese</a:t>
            </a:r>
            <a:endParaRPr lang="es-ES" altLang="es-ES" sz="2600" b="1" dirty="0" smtClean="0">
              <a:latin typeface="Comic Sans MS" pitchFamily="66" charset="0"/>
            </a:endParaRPr>
          </a:p>
        </p:txBody>
      </p:sp>
      <p:pic>
        <p:nvPicPr>
          <p:cNvPr id="25" name="Picture 21" descr="http://icons.iconarchive.com/icons/xaml-icon-studio/agriculture/256/Cheese-icon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12589"/>
          <a:stretch/>
        </p:blipFill>
        <p:spPr bwMode="auto">
          <a:xfrm>
            <a:off x="2946917" y="1530258"/>
            <a:ext cx="1656705" cy="1448394"/>
          </a:xfrm>
          <a:prstGeom prst="rect">
            <a:avLst/>
          </a:prstGeom>
          <a:noFill/>
          <a:effectLst>
            <a:outerShdw blurRad="177800" dist="1397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25 Grupo"/>
          <p:cNvGrpSpPr/>
          <p:nvPr/>
        </p:nvGrpSpPr>
        <p:grpSpPr>
          <a:xfrm>
            <a:off x="5004048" y="1787004"/>
            <a:ext cx="1576830" cy="1092393"/>
            <a:chOff x="4791648" y="5111647"/>
            <a:chExt cx="1576830" cy="1092393"/>
          </a:xfrm>
        </p:grpSpPr>
        <p:pic>
          <p:nvPicPr>
            <p:cNvPr id="27" name="Picture 6" descr="http://clipartist.info/openclipart.org/SVG/eady/holiday_plate_1-800px.png"/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>
                          <a14:foregroundMark x1="25296" y1="7111" x2="13239" y2="17333"/>
                          <a14:foregroundMark x1="9693" y1="21778" x2="3310" y2="32889"/>
                          <a14:foregroundMark x1="11820" y1="19111" x2="18676" y2="11111"/>
                          <a14:foregroundMark x1="13948" y1="16889" x2="12293" y2="16444"/>
                          <a14:foregroundMark x1="25296" y1="8444" x2="35461" y2="2667"/>
                          <a14:foregroundMark x1="37589" y1="3556" x2="47045" y2="889"/>
                          <a14:foregroundMark x1="50355" y1="2222" x2="60047" y2="2222"/>
                          <a14:foregroundMark x1="62884" y1="4000" x2="70922" y2="4889"/>
                          <a14:foregroundMark x1="73286" y1="7111" x2="81797" y2="12444"/>
                          <a14:foregroundMark x1="83215" y1="14667" x2="89362" y2="19556"/>
                          <a14:foregroundMark x1="91017" y1="23111" x2="94799" y2="29778"/>
                          <a14:foregroundMark x1="95508" y1="33333" x2="98345" y2="41333"/>
                          <a14:foregroundMark x1="98818" y1="46222" x2="99054" y2="56889"/>
                          <a14:foregroundMark x1="98345" y1="60889" x2="93853" y2="72000"/>
                          <a14:foregroundMark x1="2364" y1="37333" x2="1182" y2="48000"/>
                          <a14:foregroundMark x1="1182" y1="53778" x2="1891" y2="60000"/>
                          <a14:foregroundMark x1="2128" y1="64000" x2="6619" y2="72000"/>
                          <a14:foregroundMark x1="7565" y1="76000" x2="17021" y2="84889"/>
                          <a14:foregroundMark x1="16312" y1="87111" x2="24823" y2="90667"/>
                          <a14:foregroundMark x1="26241" y1="93778" x2="33570" y2="95111"/>
                          <a14:foregroundMark x1="34043" y1="96000" x2="41135" y2="97333"/>
                          <a14:foregroundMark x1="41844" y1="97778" x2="51300" y2="98222"/>
                          <a14:foregroundMark x1="52955" y1="98222" x2="60047" y2="97333"/>
                          <a14:foregroundMark x1="61229" y1="96889" x2="68322" y2="95111"/>
                          <a14:foregroundMark x1="70213" y1="95111" x2="76359" y2="90222"/>
                        </a14:backgroundRemoval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91648" y="5416168"/>
              <a:ext cx="1576830" cy="78787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2" descr="http://st.depositphotos.com/1765462/2328/v/110/depositphotos_23280596-Whipped-cream-vector.jpg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23853" y1="60606" x2="20183" y2="69697"/>
                          <a14:foregroundMark x1="23853" y1="57576" x2="44954" y2="56566"/>
                          <a14:foregroundMark x1="44037" y1="46465" x2="59633" y2="37374"/>
                          <a14:foregroundMark x1="60550" y1="50505" x2="76147" y2="61616"/>
                          <a14:foregroundMark x1="48624" y1="41414" x2="45872" y2="41414"/>
                          <a14:foregroundMark x1="19266" y1="71717" x2="25688" y2="76768"/>
                          <a14:foregroundMark x1="48624" y1="39394" x2="56881" y2="34343"/>
                          <a14:foregroundMark x1="24771" y1="55556" x2="33028" y2="44444"/>
                          <a14:foregroundMark x1="44954" y1="38384" x2="39450" y2="39394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79" t="26857" r="17404" b="14380"/>
            <a:stretch/>
          </p:blipFill>
          <p:spPr bwMode="auto">
            <a:xfrm>
              <a:off x="5005072" y="5111647"/>
              <a:ext cx="1149196" cy="89386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" name="Text Box 18"/>
          <p:cNvSpPr txBox="1">
            <a:spLocks noChangeArrowheads="1"/>
          </p:cNvSpPr>
          <p:nvPr/>
        </p:nvSpPr>
        <p:spPr bwMode="auto">
          <a:xfrm>
            <a:off x="5076056" y="3084066"/>
            <a:ext cx="1376561" cy="48895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6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es-ES" altLang="es-ES" sz="2600" b="1" dirty="0" err="1" smtClean="0">
                <a:latin typeface="Comic Sans MS" pitchFamily="66" charset="0"/>
              </a:rPr>
              <a:t>cream</a:t>
            </a:r>
            <a:endParaRPr lang="es-ES" altLang="es-ES" sz="2600" b="1" dirty="0" smtClean="0">
              <a:latin typeface="Comic Sans MS" pitchFamily="66" charset="0"/>
            </a:endParaRPr>
          </a:p>
        </p:txBody>
      </p:sp>
      <p:pic>
        <p:nvPicPr>
          <p:cNvPr id="31" name="Picture 2" descr="http://clipartse.com/stock-clipart/9416/thumbnail-butter-clipart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49" y="1684428"/>
            <a:ext cx="1855371" cy="1591122"/>
          </a:xfrm>
          <a:prstGeom prst="rect">
            <a:avLst/>
          </a:prstGeom>
          <a:noFill/>
          <a:effectLst>
            <a:outerShdw blurRad="63500" dist="63500" dir="2700000" algn="tl" rotWithShape="0">
              <a:prstClr val="black">
                <a:alpha val="45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 Box 15"/>
          <p:cNvSpPr txBox="1">
            <a:spLocks noChangeArrowheads="1"/>
          </p:cNvSpPr>
          <p:nvPr/>
        </p:nvSpPr>
        <p:spPr bwMode="auto">
          <a:xfrm>
            <a:off x="1115343" y="3126598"/>
            <a:ext cx="1368425" cy="48895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6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es-ES" altLang="es-ES" sz="2600" b="1" dirty="0" err="1" smtClean="0">
                <a:latin typeface="Comic Sans MS" pitchFamily="66" charset="0"/>
              </a:rPr>
              <a:t>butter</a:t>
            </a:r>
            <a:endParaRPr lang="es-ES" altLang="es-ES" sz="2600" b="1" dirty="0" smtClean="0">
              <a:latin typeface="Comic Sans MS" pitchFamily="66" charset="0"/>
            </a:endParaRPr>
          </a:p>
        </p:txBody>
      </p:sp>
      <p:sp>
        <p:nvSpPr>
          <p:cNvPr id="33" name="Text Box 18"/>
          <p:cNvSpPr txBox="1">
            <a:spLocks noChangeArrowheads="1"/>
          </p:cNvSpPr>
          <p:nvPr/>
        </p:nvSpPr>
        <p:spPr bwMode="auto">
          <a:xfrm>
            <a:off x="6876256" y="3064377"/>
            <a:ext cx="1800225" cy="48895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6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es-ES" altLang="es-ES" sz="2600" b="1" dirty="0" smtClean="0">
                <a:latin typeface="Comic Sans MS" pitchFamily="66" charset="0"/>
              </a:rPr>
              <a:t>ice </a:t>
            </a:r>
            <a:r>
              <a:rPr lang="es-ES" altLang="es-ES" sz="2600" b="1" dirty="0" err="1" smtClean="0">
                <a:latin typeface="Comic Sans MS" pitchFamily="66" charset="0"/>
              </a:rPr>
              <a:t>cream</a:t>
            </a:r>
            <a:endParaRPr lang="es-ES" altLang="es-ES" sz="2600" b="1" dirty="0" smtClean="0">
              <a:latin typeface="Comic Sans MS" pitchFamily="66" charset="0"/>
            </a:endParaRPr>
          </a:p>
        </p:txBody>
      </p:sp>
      <p:pic>
        <p:nvPicPr>
          <p:cNvPr id="34" name="Picture 23" descr="https://cdn4.iconfinder.com/data/icons/REALVISTA/food/png/256/strawberry_ice_cream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020272" y="1578477"/>
            <a:ext cx="1401763" cy="1400175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 Box 14"/>
          <p:cNvSpPr txBox="1">
            <a:spLocks noChangeArrowheads="1"/>
          </p:cNvSpPr>
          <p:nvPr/>
        </p:nvSpPr>
        <p:spPr bwMode="auto">
          <a:xfrm>
            <a:off x="1316038" y="5586615"/>
            <a:ext cx="1152525" cy="48895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6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es-ES" altLang="es-ES" sz="2600" b="1" dirty="0" err="1" smtClean="0">
                <a:latin typeface="Comic Sans MS" pitchFamily="66" charset="0"/>
              </a:rPr>
              <a:t>milk</a:t>
            </a:r>
            <a:endParaRPr lang="es-ES" altLang="es-ES" sz="2600" b="1" dirty="0" smtClean="0">
              <a:latin typeface="Comic Sans MS" pitchFamily="66" charset="0"/>
            </a:endParaRPr>
          </a:p>
        </p:txBody>
      </p:sp>
      <p:sp>
        <p:nvSpPr>
          <p:cNvPr id="36" name="Text Box 17"/>
          <p:cNvSpPr txBox="1">
            <a:spLocks noChangeArrowheads="1"/>
          </p:cNvSpPr>
          <p:nvPr/>
        </p:nvSpPr>
        <p:spPr bwMode="auto">
          <a:xfrm>
            <a:off x="6356350" y="5580265"/>
            <a:ext cx="1655763" cy="48895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6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en-GB" altLang="es-ES" sz="2600" b="1" dirty="0" smtClean="0">
                <a:latin typeface="Comic Sans MS" pitchFamily="66" charset="0"/>
              </a:rPr>
              <a:t>yoghurt</a:t>
            </a:r>
          </a:p>
        </p:txBody>
      </p:sp>
      <p:pic>
        <p:nvPicPr>
          <p:cNvPr id="37" name="Picture 55" descr="http://icons.iconarchive.com/icons/aha-soft/food/256/yoghurt-icon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427788" y="4149080"/>
            <a:ext cx="1365250" cy="1366837"/>
          </a:xfrm>
          <a:prstGeom prst="rect">
            <a:avLst/>
          </a:prstGeom>
          <a:noFill/>
          <a:ln>
            <a:noFill/>
          </a:ln>
          <a:effectLst>
            <a:outerShdw blurRad="76200" dist="203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10"/>
          <p:cNvPicPr>
            <a:picLocks noChangeAspect="1" noChangeArrowheads="1"/>
          </p:cNvPicPr>
          <p:nvPr/>
        </p:nvPicPr>
        <p:blipFill>
          <a:blip r:embed="rId12"/>
          <a:stretch>
            <a:fillRect/>
          </a:stretch>
        </p:blipFill>
        <p:spPr bwMode="auto">
          <a:xfrm>
            <a:off x="4188418" y="4056264"/>
            <a:ext cx="1232893" cy="1538288"/>
          </a:xfrm>
          <a:prstGeom prst="rect">
            <a:avLst/>
          </a:prstGeom>
          <a:noFill/>
          <a:effectLst>
            <a:outerShdw blurRad="76200" dist="508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 Box 14"/>
          <p:cNvSpPr txBox="1">
            <a:spLocks noChangeArrowheads="1"/>
          </p:cNvSpPr>
          <p:nvPr/>
        </p:nvSpPr>
        <p:spPr bwMode="auto">
          <a:xfrm>
            <a:off x="3540125" y="5580265"/>
            <a:ext cx="2039938" cy="48895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6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es-ES" altLang="es-ES" sz="2600" b="1" dirty="0" err="1" smtClean="0">
                <a:latin typeface="Comic Sans MS" pitchFamily="66" charset="0"/>
              </a:rPr>
              <a:t>milkshake</a:t>
            </a:r>
            <a:endParaRPr lang="es-ES" altLang="es-ES" sz="2600" b="1" dirty="0" smtClean="0">
              <a:latin typeface="Comic Sans MS" pitchFamily="66" charset="0"/>
            </a:endParaRPr>
          </a:p>
        </p:txBody>
      </p:sp>
      <p:pic>
        <p:nvPicPr>
          <p:cNvPr id="40" name="Picture 4" descr="http://www.surfnlearn.com/chefville/milk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180306" y="4077072"/>
            <a:ext cx="1455737" cy="1455738"/>
          </a:xfrm>
          <a:prstGeom prst="rect">
            <a:avLst/>
          </a:prstGeom>
          <a:noFill/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40 Rectángulo"/>
          <p:cNvSpPr/>
          <p:nvPr/>
        </p:nvSpPr>
        <p:spPr>
          <a:xfrm>
            <a:off x="0" y="1124744"/>
            <a:ext cx="9144000" cy="37691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2" name="Picture 2" descr="http://www.lasislasmariaschicago.com/wp-content/themes/Nova/images/toldo.pn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0" r="5080"/>
          <a:stretch/>
        </p:blipFill>
        <p:spPr bwMode="auto">
          <a:xfrm>
            <a:off x="0" y="0"/>
            <a:ext cx="9144000" cy="1457032"/>
          </a:xfrm>
          <a:prstGeom prst="rect">
            <a:avLst/>
          </a:prstGeom>
          <a:noFill/>
          <a:effectLst>
            <a:outerShdw blurRad="152400" dist="38100" dir="5400000" algn="t" rotWithShape="0">
              <a:prstClr val="black">
                <a:alpha val="69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4"/>
          <p:cNvSpPr txBox="1">
            <a:spLocks noChangeArrowheads="1"/>
          </p:cNvSpPr>
          <p:nvPr/>
        </p:nvSpPr>
        <p:spPr>
          <a:xfrm>
            <a:off x="942234" y="128811"/>
            <a:ext cx="7302173" cy="707901"/>
          </a:xfrm>
          <a:prstGeom prst="rect">
            <a:avLst/>
          </a:prstGeom>
        </p:spPr>
        <p:txBody>
          <a:bodyPr anchor="ctr">
            <a:prstTxWarp prst="textFadeUp">
              <a:avLst>
                <a:gd name="adj" fmla="val 6363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es-ES" sz="5400" b="1" dirty="0" err="1">
                <a:ln w="11430">
                  <a:solidFill>
                    <a:srgbClr val="0070C0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d</a:t>
            </a:r>
            <a:r>
              <a:rPr lang="es-ES" sz="5400" b="1" dirty="0" err="1" smtClean="0">
                <a:ln w="11430">
                  <a:solidFill>
                    <a:srgbClr val="0070C0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airy</a:t>
            </a:r>
            <a:r>
              <a:rPr lang="es-ES" sz="5400" b="1" dirty="0" smtClean="0">
                <a:ln w="11430">
                  <a:solidFill>
                    <a:srgbClr val="0070C0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 </a:t>
            </a:r>
            <a:r>
              <a:rPr lang="es-ES" sz="5400" b="1" dirty="0" err="1" smtClean="0">
                <a:ln w="11430">
                  <a:solidFill>
                    <a:srgbClr val="0070C0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products</a:t>
            </a:r>
            <a:endParaRPr lang="es-ES" sz="5400" b="1" dirty="0">
              <a:ln w="11430">
                <a:solidFill>
                  <a:srgbClr val="0070C0"/>
                </a:solidFill>
              </a:ln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Ravie" panose="040408050508090206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710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24" grpId="0" animBg="1" autoUpdateAnimBg="0"/>
      <p:bldP spid="30" grpId="0" animBg="1" autoUpdateAnimBg="0"/>
      <p:bldP spid="32" grpId="0" animBg="1" autoUpdateAnimBg="0"/>
      <p:bldP spid="33" grpId="0" animBg="1" autoUpdateAnimBg="0"/>
      <p:bldP spid="35" grpId="0" animBg="1" autoUpdateAnimBg="0"/>
      <p:bldP spid="36" grpId="0" animBg="1" autoUpdateAnimBg="0"/>
      <p:bldP spid="39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7086" r="2418" b="8116"/>
          <a:stretch/>
        </p:blipFill>
        <p:spPr>
          <a:xfrm>
            <a:off x="249382" y="3914977"/>
            <a:ext cx="8672946" cy="2386083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3738" r="2418" b="7672"/>
          <a:stretch/>
        </p:blipFill>
        <p:spPr>
          <a:xfrm>
            <a:off x="249382" y="1268759"/>
            <a:ext cx="8672946" cy="2646217"/>
          </a:xfrm>
          <a:prstGeom prst="rect">
            <a:avLst/>
          </a:prstGeom>
        </p:spPr>
      </p:pic>
      <p:sp>
        <p:nvSpPr>
          <p:cNvPr id="19" name="18 Botón de acción: Hacia delante o Siguiente">
            <a:hlinkClick r:id="" action="ppaction://hlinkshowjump?jump=nextslide" highlightClick="1"/>
          </p:cNvPr>
          <p:cNvSpPr/>
          <p:nvPr/>
        </p:nvSpPr>
        <p:spPr>
          <a:xfrm>
            <a:off x="8243888" y="6381750"/>
            <a:ext cx="649287" cy="360363"/>
          </a:xfrm>
          <a:prstGeom prst="actionButtonForwardNext">
            <a:avLst/>
          </a:prstGeom>
          <a:solidFill>
            <a:srgbClr val="FFC0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0" name="5 CuadroTexto"/>
          <p:cNvSpPr txBox="1">
            <a:spLocks noChangeArrowheads="1"/>
          </p:cNvSpPr>
          <p:nvPr/>
        </p:nvSpPr>
        <p:spPr bwMode="auto">
          <a:xfrm>
            <a:off x="1908175" y="6373068"/>
            <a:ext cx="5138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_tradnl" altLang="es-ES" b="1" dirty="0" err="1">
                <a:solidFill>
                  <a:srgbClr val="FFFF00"/>
                </a:solidFill>
              </a:rPr>
              <a:t>Click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on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the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pictures</a:t>
            </a:r>
            <a:r>
              <a:rPr lang="es-ES_tradnl" altLang="es-ES" b="1" dirty="0">
                <a:solidFill>
                  <a:srgbClr val="FFFF00"/>
                </a:solidFill>
              </a:rPr>
              <a:t> to show </a:t>
            </a:r>
            <a:r>
              <a:rPr lang="es-ES_tradnl" altLang="es-ES" b="1" dirty="0" err="1">
                <a:solidFill>
                  <a:srgbClr val="FFFF00"/>
                </a:solidFill>
              </a:rPr>
              <a:t>the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words</a:t>
            </a:r>
            <a:endParaRPr lang="es-ES" altLang="es-ES" b="1" dirty="0">
              <a:solidFill>
                <a:srgbClr val="FFFF00"/>
              </a:solidFill>
            </a:endParaRPr>
          </a:p>
        </p:txBody>
      </p:sp>
      <p:sp>
        <p:nvSpPr>
          <p:cNvPr id="28" name="27 Botón de acción: Hacia atrás o Anterior">
            <a:hlinkClick r:id="" action="ppaction://hlinkshowjump?jump=previousslide" highlightClick="1"/>
          </p:cNvPr>
          <p:cNvSpPr/>
          <p:nvPr/>
        </p:nvSpPr>
        <p:spPr>
          <a:xfrm>
            <a:off x="250825" y="6381750"/>
            <a:ext cx="649288" cy="360363"/>
          </a:xfrm>
          <a:prstGeom prst="actionButtonBackPrevious">
            <a:avLst/>
          </a:prstGeom>
          <a:solidFill>
            <a:srgbClr val="FFC0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pic>
        <p:nvPicPr>
          <p:cNvPr id="42" name="Picture 28" descr="https://cdn2.iconfinder.com/data/icons/kids/128x128/apps/cookie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623752">
            <a:off x="1001410" y="1730097"/>
            <a:ext cx="1235075" cy="12350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xt Box 21"/>
          <p:cNvSpPr txBox="1">
            <a:spLocks noChangeArrowheads="1"/>
          </p:cNvSpPr>
          <p:nvPr/>
        </p:nvSpPr>
        <p:spPr bwMode="auto">
          <a:xfrm>
            <a:off x="899320" y="2924944"/>
            <a:ext cx="1619250" cy="5842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3200" b="1" dirty="0" err="1" smtClean="0">
                <a:latin typeface="Comic Sans MS" pitchFamily="66" charset="0"/>
              </a:rPr>
              <a:t>biscuit</a:t>
            </a:r>
            <a:endParaRPr lang="es-ES" sz="3200" b="1" dirty="0" smtClean="0">
              <a:latin typeface="Comic Sans MS" pitchFamily="66" charset="0"/>
            </a:endParaRPr>
          </a:p>
        </p:txBody>
      </p:sp>
      <p:sp>
        <p:nvSpPr>
          <p:cNvPr id="44" name="Text Box 11"/>
          <p:cNvSpPr txBox="1">
            <a:spLocks noChangeArrowheads="1"/>
          </p:cNvSpPr>
          <p:nvPr/>
        </p:nvSpPr>
        <p:spPr bwMode="auto">
          <a:xfrm>
            <a:off x="2987551" y="2945583"/>
            <a:ext cx="1368425" cy="5842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3200" b="1" dirty="0" smtClean="0">
                <a:latin typeface="Comic Sans MS" pitchFamily="66" charset="0"/>
              </a:rPr>
              <a:t>bread</a:t>
            </a:r>
          </a:p>
        </p:txBody>
      </p:sp>
      <p:pic>
        <p:nvPicPr>
          <p:cNvPr id="45" name="Picture 4" descr="http://icons.iconarchive.com/icons/fasticon/coffee-break/128/bread-icon.png"/>
          <p:cNvPicPr>
            <a:picLocks noChangeAspect="1" noChangeArrowheads="1"/>
          </p:cNvPicPr>
          <p:nvPr/>
        </p:nvPicPr>
        <p:blipFill rotWithShape="1">
          <a:blip r:embed="rId5"/>
          <a:srcRect b="18465"/>
          <a:stretch/>
        </p:blipFill>
        <p:spPr bwMode="auto">
          <a:xfrm>
            <a:off x="2915816" y="1627958"/>
            <a:ext cx="1400175" cy="1141412"/>
          </a:xfrm>
          <a:prstGeom prst="rect">
            <a:avLst/>
          </a:prstGeom>
          <a:noFill/>
          <a:effectLst>
            <a:outerShdw blurRad="114300" dist="50800" dir="18900000" sy="23000" kx="-1200000" algn="bl" rotWithShape="0">
              <a:prstClr val="black">
                <a:alpha val="28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 Box 21"/>
          <p:cNvSpPr txBox="1">
            <a:spLocks noChangeArrowheads="1"/>
          </p:cNvSpPr>
          <p:nvPr/>
        </p:nvSpPr>
        <p:spPr bwMode="auto">
          <a:xfrm>
            <a:off x="4932040" y="2924944"/>
            <a:ext cx="1612900" cy="5842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3200" b="1" dirty="0" smtClean="0">
                <a:latin typeface="Comic Sans MS" pitchFamily="66" charset="0"/>
              </a:rPr>
              <a:t>cereal</a:t>
            </a:r>
          </a:p>
        </p:txBody>
      </p:sp>
      <p:pic>
        <p:nvPicPr>
          <p:cNvPr id="47" name="Picture 30" descr="http://icons.iconarchive.com/icons/rade8/breakfast/128/cereal-icon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732" y="1627958"/>
            <a:ext cx="1473200" cy="1307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Text Box 25"/>
          <p:cNvSpPr txBox="1">
            <a:spLocks noChangeArrowheads="1"/>
          </p:cNvSpPr>
          <p:nvPr/>
        </p:nvSpPr>
        <p:spPr bwMode="auto">
          <a:xfrm>
            <a:off x="7019999" y="2916808"/>
            <a:ext cx="1368425" cy="5842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3200" b="1" dirty="0" err="1" smtClean="0">
                <a:latin typeface="Comic Sans MS" pitchFamily="66" charset="0"/>
              </a:rPr>
              <a:t>corn</a:t>
            </a:r>
            <a:endParaRPr lang="es-ES" sz="3200" b="1" dirty="0" smtClean="0">
              <a:latin typeface="Comic Sans MS" pitchFamily="66" charset="0"/>
            </a:endParaRPr>
          </a:p>
        </p:txBody>
      </p:sp>
      <p:pic>
        <p:nvPicPr>
          <p:cNvPr id="49" name="Picture 28" descr="http://us.cdn3.123rf.com/168nwm/hbas/hbas1004/hbas100400012/6756125-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1787926">
            <a:off x="6970297" y="1609243"/>
            <a:ext cx="1359958" cy="140082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xt Box 11"/>
          <p:cNvSpPr txBox="1">
            <a:spLocks noChangeArrowheads="1"/>
          </p:cNvSpPr>
          <p:nvPr/>
        </p:nvSpPr>
        <p:spPr bwMode="auto">
          <a:xfrm>
            <a:off x="809849" y="5437088"/>
            <a:ext cx="1368425" cy="5842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3200" b="1" dirty="0" err="1" smtClean="0">
                <a:latin typeface="Comic Sans MS" pitchFamily="66" charset="0"/>
              </a:rPr>
              <a:t>flour</a:t>
            </a:r>
            <a:endParaRPr lang="es-ES" sz="3200" b="1" dirty="0" smtClean="0">
              <a:latin typeface="Comic Sans MS" pitchFamily="66" charset="0"/>
            </a:endParaRPr>
          </a:p>
        </p:txBody>
      </p:sp>
      <p:pic>
        <p:nvPicPr>
          <p:cNvPr id="51" name="Picture 32" descr="http://img2.wikia.nocookie.net/__cb20110506190919/farmville/images/b/b0/Flour-icon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461" y="4077072"/>
            <a:ext cx="1565275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Text Box 23"/>
          <p:cNvSpPr txBox="1">
            <a:spLocks noChangeArrowheads="1"/>
          </p:cNvSpPr>
          <p:nvPr/>
        </p:nvSpPr>
        <p:spPr bwMode="auto">
          <a:xfrm>
            <a:off x="2978150" y="5445125"/>
            <a:ext cx="1368425" cy="5842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3200" b="1" dirty="0" smtClean="0">
                <a:latin typeface="Comic Sans MS" pitchFamily="66" charset="0"/>
              </a:rPr>
              <a:t>pasta</a:t>
            </a:r>
          </a:p>
        </p:txBody>
      </p:sp>
      <p:pic>
        <p:nvPicPr>
          <p:cNvPr id="53" name="Picture 32" descr="http://img2.wikia.nocookie.net/__cb20121130120320/farmville/images/4/40/Pasta-icon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3822700"/>
            <a:ext cx="184785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Text Box 22"/>
          <p:cNvSpPr txBox="1">
            <a:spLocks noChangeArrowheads="1"/>
          </p:cNvSpPr>
          <p:nvPr/>
        </p:nvSpPr>
        <p:spPr bwMode="auto">
          <a:xfrm>
            <a:off x="5048349" y="5445125"/>
            <a:ext cx="1368425" cy="5842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3200" b="1" dirty="0" smtClean="0">
                <a:latin typeface="Comic Sans MS" pitchFamily="66" charset="0"/>
              </a:rPr>
              <a:t>rice</a:t>
            </a:r>
          </a:p>
        </p:txBody>
      </p:sp>
      <p:pic>
        <p:nvPicPr>
          <p:cNvPr id="55" name="Picture 30" descr="http://www.icon100.com/up/2874/512/recipe_ric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2" t="15846" r="6047" b="9734"/>
          <a:stretch>
            <a:fillRect/>
          </a:stretch>
        </p:blipFill>
        <p:spPr bwMode="auto">
          <a:xfrm>
            <a:off x="4946749" y="4162425"/>
            <a:ext cx="1641475" cy="1138238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Text Box 10"/>
          <p:cNvSpPr txBox="1">
            <a:spLocks noChangeArrowheads="1"/>
          </p:cNvSpPr>
          <p:nvPr/>
        </p:nvSpPr>
        <p:spPr bwMode="auto">
          <a:xfrm>
            <a:off x="6939125" y="5437088"/>
            <a:ext cx="1368425" cy="5842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3200" b="1" dirty="0" err="1" smtClean="0">
                <a:latin typeface="Comic Sans MS" pitchFamily="66" charset="0"/>
              </a:rPr>
              <a:t>wheat</a:t>
            </a:r>
            <a:endParaRPr lang="es-ES" sz="3200" b="1" dirty="0" smtClean="0">
              <a:latin typeface="Comic Sans MS" pitchFamily="66" charset="0"/>
            </a:endParaRPr>
          </a:p>
        </p:txBody>
      </p:sp>
      <p:pic>
        <p:nvPicPr>
          <p:cNvPr id="57" name="Picture 26" descr="http://1.bp.blogspot.com/-cZsJ2CkX4JY/VFomJr6JvGI/AAAAAAAALUY/-sJmkhqodHg/s1600/crop_general_wheat_generic_icon-5aba9bd7dcc643c3fd773f7c2b117917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rot="934915">
            <a:off x="6943888" y="3960713"/>
            <a:ext cx="1552575" cy="15525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24 Rectángulo"/>
          <p:cNvSpPr/>
          <p:nvPr/>
        </p:nvSpPr>
        <p:spPr>
          <a:xfrm>
            <a:off x="0" y="1124744"/>
            <a:ext cx="9144000" cy="37691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4" descr="http://saladagalega.clipebox.com/wp-content/uploads/2013/11/toldo.pn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2" r="8283"/>
          <a:stretch/>
        </p:blipFill>
        <p:spPr bwMode="auto">
          <a:xfrm>
            <a:off x="0" y="-99392"/>
            <a:ext cx="9144000" cy="1629650"/>
          </a:xfrm>
          <a:prstGeom prst="rect">
            <a:avLst/>
          </a:prstGeom>
          <a:noFill/>
          <a:effectLst>
            <a:outerShdw blurRad="215900" dist="38100" dir="5400000" algn="t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Rectangle 4"/>
          <p:cNvSpPr txBox="1">
            <a:spLocks noChangeArrowheads="1"/>
          </p:cNvSpPr>
          <p:nvPr/>
        </p:nvSpPr>
        <p:spPr>
          <a:xfrm>
            <a:off x="2627163" y="44624"/>
            <a:ext cx="3961061" cy="491877"/>
          </a:xfrm>
          <a:prstGeom prst="rect">
            <a:avLst/>
          </a:prstGeom>
        </p:spPr>
        <p:txBody>
          <a:bodyPr anchor="ctr">
            <a:prstTxWarp prst="textFadeUp">
              <a:avLst>
                <a:gd name="adj" fmla="val 6363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es-ES" sz="5400" b="1" dirty="0" smtClean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cereal</a:t>
            </a:r>
            <a:endParaRPr lang="es-ES" sz="5400" b="1" dirty="0">
              <a:ln w="11430"/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Ravie" panose="040408050508090206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18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</p:childTnLst>
        </p:cTn>
      </p:par>
    </p:tnLst>
    <p:bldLst>
      <p:bldP spid="43" grpId="0" animBg="1" autoUpdateAnimBg="0"/>
      <p:bldP spid="44" grpId="0" animBg="1" autoUpdateAnimBg="0"/>
      <p:bldP spid="46" grpId="0" animBg="1" autoUpdateAnimBg="0"/>
      <p:bldP spid="48" grpId="0" animBg="1" autoUpdateAnimBg="0"/>
      <p:bldP spid="50" grpId="0" animBg="1" autoUpdateAnimBg="0"/>
      <p:bldP spid="52" grpId="0" animBg="1" autoUpdateAnimBg="0"/>
      <p:bldP spid="54" grpId="0" animBg="1" autoUpdateAnimBg="0"/>
      <p:bldP spid="56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7086" r="2418" b="8116"/>
          <a:stretch/>
        </p:blipFill>
        <p:spPr>
          <a:xfrm>
            <a:off x="249382" y="3914977"/>
            <a:ext cx="8672946" cy="2386083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3738" r="2418" b="7672"/>
          <a:stretch/>
        </p:blipFill>
        <p:spPr>
          <a:xfrm>
            <a:off x="249382" y="1268759"/>
            <a:ext cx="8672946" cy="2646217"/>
          </a:xfrm>
          <a:prstGeom prst="rect">
            <a:avLst/>
          </a:prstGeom>
        </p:spPr>
      </p:pic>
      <p:sp>
        <p:nvSpPr>
          <p:cNvPr id="19" name="18 Botón de acción: Hacia delante o Siguiente">
            <a:hlinkClick r:id="" action="ppaction://hlinkshowjump?jump=nextslide" highlightClick="1"/>
          </p:cNvPr>
          <p:cNvSpPr/>
          <p:nvPr/>
        </p:nvSpPr>
        <p:spPr>
          <a:xfrm>
            <a:off x="8243888" y="6381750"/>
            <a:ext cx="649287" cy="360363"/>
          </a:xfrm>
          <a:prstGeom prst="actionButtonForwardNext">
            <a:avLst/>
          </a:prstGeom>
          <a:solidFill>
            <a:srgbClr val="FFC0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0" name="5 CuadroTexto"/>
          <p:cNvSpPr txBox="1">
            <a:spLocks noChangeArrowheads="1"/>
          </p:cNvSpPr>
          <p:nvPr/>
        </p:nvSpPr>
        <p:spPr bwMode="auto">
          <a:xfrm>
            <a:off x="1908175" y="6373068"/>
            <a:ext cx="5138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_tradnl" altLang="es-ES" b="1" dirty="0" err="1">
                <a:solidFill>
                  <a:srgbClr val="FFFF00"/>
                </a:solidFill>
              </a:rPr>
              <a:t>Click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on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the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pictures</a:t>
            </a:r>
            <a:r>
              <a:rPr lang="es-ES_tradnl" altLang="es-ES" b="1" dirty="0">
                <a:solidFill>
                  <a:srgbClr val="FFFF00"/>
                </a:solidFill>
              </a:rPr>
              <a:t> to show </a:t>
            </a:r>
            <a:r>
              <a:rPr lang="es-ES_tradnl" altLang="es-ES" b="1" dirty="0" err="1">
                <a:solidFill>
                  <a:srgbClr val="FFFF00"/>
                </a:solidFill>
              </a:rPr>
              <a:t>the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words</a:t>
            </a:r>
            <a:endParaRPr lang="es-ES" altLang="es-ES" b="1" dirty="0">
              <a:solidFill>
                <a:srgbClr val="FFFF00"/>
              </a:solidFill>
            </a:endParaRPr>
          </a:p>
        </p:txBody>
      </p:sp>
      <p:sp>
        <p:nvSpPr>
          <p:cNvPr id="28" name="27 Botón de acción: Hacia atrás o Anterior">
            <a:hlinkClick r:id="" action="ppaction://hlinkshowjump?jump=previousslide" highlightClick="1"/>
          </p:cNvPr>
          <p:cNvSpPr/>
          <p:nvPr/>
        </p:nvSpPr>
        <p:spPr>
          <a:xfrm>
            <a:off x="250825" y="6381750"/>
            <a:ext cx="649288" cy="360363"/>
          </a:xfrm>
          <a:prstGeom prst="actionButtonBackPrevious">
            <a:avLst/>
          </a:prstGeom>
          <a:solidFill>
            <a:srgbClr val="FFC0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5" name="Text Box 8"/>
          <p:cNvSpPr txBox="1">
            <a:spLocks noChangeArrowheads="1"/>
          </p:cNvSpPr>
          <p:nvPr/>
        </p:nvSpPr>
        <p:spPr bwMode="auto">
          <a:xfrm>
            <a:off x="1103933" y="3035300"/>
            <a:ext cx="1368425" cy="48895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beans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26" name="Text Box 9"/>
          <p:cNvSpPr txBox="1">
            <a:spLocks noChangeArrowheads="1"/>
          </p:cNvSpPr>
          <p:nvPr/>
        </p:nvSpPr>
        <p:spPr bwMode="auto">
          <a:xfrm>
            <a:off x="6112346" y="3068960"/>
            <a:ext cx="2232025" cy="48895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green</a:t>
            </a:r>
            <a:r>
              <a:rPr lang="es-ES" sz="2600" b="1" dirty="0" smtClean="0">
                <a:latin typeface="Comic Sans MS" pitchFamily="66" charset="0"/>
              </a:rPr>
              <a:t> </a:t>
            </a:r>
            <a:r>
              <a:rPr lang="es-ES" sz="2600" b="1" dirty="0" err="1" smtClean="0">
                <a:latin typeface="Comic Sans MS" pitchFamily="66" charset="0"/>
              </a:rPr>
              <a:t>beans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27" name="Text Box 10"/>
          <p:cNvSpPr txBox="1">
            <a:spLocks noChangeArrowheads="1"/>
          </p:cNvSpPr>
          <p:nvPr/>
        </p:nvSpPr>
        <p:spPr bwMode="auto">
          <a:xfrm>
            <a:off x="5292378" y="5481638"/>
            <a:ext cx="1368425" cy="52322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800" b="1" dirty="0" smtClean="0">
                <a:latin typeface="Comic Sans MS" pitchFamily="66" charset="0"/>
              </a:rPr>
              <a:t>peas</a:t>
            </a:r>
          </a:p>
        </p:txBody>
      </p:sp>
      <p:pic>
        <p:nvPicPr>
          <p:cNvPr id="30" name="Picture 14" descr="http://img2.wikia.nocookie.net/__cb20130907034250/farmville/images/9/90/Fava_Beans_Bushel-ic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9457" y="1422400"/>
            <a:ext cx="1573089" cy="1574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18" descr="http://img3.wikia.nocookie.net/__cb20111110052132/frontierville/images/e/e0/Thanksgiving_Peas-ico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940" y="4003676"/>
            <a:ext cx="1511300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 Box 10"/>
          <p:cNvSpPr txBox="1">
            <a:spLocks noChangeArrowheads="1"/>
          </p:cNvSpPr>
          <p:nvPr/>
        </p:nvSpPr>
        <p:spPr bwMode="auto">
          <a:xfrm>
            <a:off x="2484140" y="5516563"/>
            <a:ext cx="1368425" cy="52322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800" b="1" dirty="0" err="1" smtClean="0">
                <a:latin typeface="Comic Sans MS" pitchFamily="66" charset="0"/>
              </a:rPr>
              <a:t>lentils</a:t>
            </a:r>
            <a:endParaRPr lang="es-ES" sz="2800" b="1" dirty="0" smtClean="0">
              <a:latin typeface="Comic Sans MS" pitchFamily="66" charset="0"/>
            </a:endParaRPr>
          </a:p>
        </p:txBody>
      </p:sp>
      <p:grpSp>
        <p:nvGrpSpPr>
          <p:cNvPr id="33" name="1 Grupo"/>
          <p:cNvGrpSpPr>
            <a:grpSpLocks/>
          </p:cNvGrpSpPr>
          <p:nvPr/>
        </p:nvGrpSpPr>
        <p:grpSpPr bwMode="auto">
          <a:xfrm>
            <a:off x="1043608" y="1570038"/>
            <a:ext cx="1649412" cy="1363662"/>
            <a:chOff x="672156" y="1159843"/>
            <a:chExt cx="2381251" cy="1905000"/>
          </a:xfrm>
        </p:grpSpPr>
        <p:pic>
          <p:nvPicPr>
            <p:cNvPr id="34" name="Picture 16" descr="http://img1.wikia.nocookie.net/__cb20140702134740/farmville/images/0/01/Magic_Beans-icon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8407" y="1159843"/>
              <a:ext cx="1905000" cy="1905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Picture 22" descr="http://www.berkeleybowl.com/images/bulk/page_icons/icon_red_beans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2156" y="1900772"/>
              <a:ext cx="1702023" cy="11346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6" name="Text Box 10"/>
          <p:cNvSpPr txBox="1">
            <a:spLocks noChangeArrowheads="1"/>
          </p:cNvSpPr>
          <p:nvPr/>
        </p:nvSpPr>
        <p:spPr bwMode="auto">
          <a:xfrm>
            <a:off x="3520058" y="3027137"/>
            <a:ext cx="2081213" cy="49371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chickpeas</a:t>
            </a:r>
            <a:endParaRPr lang="es-ES" sz="2600" b="1" dirty="0" smtClean="0">
              <a:latin typeface="Comic Sans MS" pitchFamily="66" charset="0"/>
            </a:endParaRPr>
          </a:p>
        </p:txBody>
      </p:sp>
      <p:grpSp>
        <p:nvGrpSpPr>
          <p:cNvPr id="37" name="4 Grupo"/>
          <p:cNvGrpSpPr>
            <a:grpSpLocks/>
          </p:cNvGrpSpPr>
          <p:nvPr/>
        </p:nvGrpSpPr>
        <p:grpSpPr bwMode="auto">
          <a:xfrm>
            <a:off x="3376042" y="1660299"/>
            <a:ext cx="2332038" cy="1295400"/>
            <a:chOff x="-174951" y="3932804"/>
            <a:chExt cx="2691932" cy="1528195"/>
          </a:xfrm>
        </p:grpSpPr>
        <p:pic>
          <p:nvPicPr>
            <p:cNvPr id="38" name="Picture 6" descr="http://clipartist.info/openclipart.org/SVG/eady/holiday_plate_1-800px.png"/>
            <p:cNvPicPr>
              <a:picLocks noChangeAspect="1" noChangeArrowheads="1"/>
            </p:cNvPicPr>
            <p:nvPr/>
          </p:nvPicPr>
          <p:blipFill>
            <a:blip r:embed="rId7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>
                          <a14:foregroundMark x1="5674" y1="29333" x2="16785" y2="13778"/>
                          <a14:foregroundMark x1="18203" y1="13333" x2="26478" y2="6222"/>
                          <a14:foregroundMark x1="28369" y1="7111" x2="39953" y2="2222"/>
                          <a14:foregroundMark x1="41844" y1="2667" x2="54137" y2="1778"/>
                          <a14:foregroundMark x1="59102" y1="3111" x2="70922" y2="5778"/>
                          <a14:foregroundMark x1="73522" y1="8000" x2="79905" y2="12889"/>
                          <a14:foregroundMark x1="82742" y1="14222" x2="88180" y2="19556"/>
                          <a14:foregroundMark x1="89362" y1="20889" x2="89835" y2="23556"/>
                          <a14:foregroundMark x1="67139" y1="4444" x2="67139" y2="4444"/>
                          <a14:foregroundMark x1="4255" y1="31556" x2="1655" y2="44444"/>
                          <a14:foregroundMark x1="709" y1="50667" x2="1655" y2="58667"/>
                          <a14:foregroundMark x1="3310" y1="64444" x2="7801" y2="74222"/>
                          <a14:foregroundMark x1="9220" y1="76889" x2="11820" y2="81333"/>
                          <a14:foregroundMark x1="12530" y1="81778" x2="21040" y2="87111"/>
                          <a14:foregroundMark x1="20567" y1="89333" x2="30260" y2="93333"/>
                          <a14:foregroundMark x1="32624" y1="95556" x2="42080" y2="97333"/>
                          <a14:foregroundMark x1="31678" y1="96889" x2="23877" y2="91556"/>
                          <a14:foregroundMark x1="1418" y1="59556" x2="2837" y2="64889"/>
                          <a14:foregroundMark x1="44917" y1="98222" x2="58156" y2="96444"/>
                          <a14:foregroundMark x1="43262" y1="97778" x2="41135" y2="99556"/>
                          <a14:foregroundMark x1="65248" y1="96444" x2="73995" y2="92000"/>
                          <a14:foregroundMark x1="63593" y1="97333" x2="63593" y2="97333"/>
                          <a14:foregroundMark x1="76123" y1="91556" x2="83452" y2="85778"/>
                          <a14:foregroundMark x1="85816" y1="84889" x2="91726" y2="75556"/>
                          <a14:foregroundMark x1="95508" y1="72000" x2="97872" y2="59111"/>
                          <a14:foregroundMark x1="91962" y1="25333" x2="96690" y2="32000"/>
                          <a14:foregroundMark x1="97872" y1="36889" x2="99054" y2="48444"/>
                        </a14:backgroundRemoval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4951" y="4021243"/>
              <a:ext cx="2691932" cy="143975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25" descr="http://www.mybirdstore.com/icon-img-chick_peas._836.jp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1" y="3932804"/>
              <a:ext cx="1844440" cy="1417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0" name="5 Grupo"/>
          <p:cNvGrpSpPr>
            <a:grpSpLocks/>
          </p:cNvGrpSpPr>
          <p:nvPr/>
        </p:nvGrpSpPr>
        <p:grpSpPr bwMode="auto">
          <a:xfrm>
            <a:off x="1979712" y="4292600"/>
            <a:ext cx="2306638" cy="1152525"/>
            <a:chOff x="2820304" y="3910844"/>
            <a:chExt cx="2633808" cy="1408669"/>
          </a:xfrm>
        </p:grpSpPr>
        <p:pic>
          <p:nvPicPr>
            <p:cNvPr id="58" name="Picture 6" descr="http://clipartist.info/openclipart.org/SVG/eady/holiday_plate_1-800px.png"/>
            <p:cNvPicPr>
              <a:picLocks noChangeAspect="1" noChangeArrowheads="1"/>
            </p:cNvPicPr>
            <p:nvPr/>
          </p:nvPicPr>
          <p:blipFill>
            <a:blip r:embed="rId10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>
                          <a14:foregroundMark x1="25296" y1="7111" x2="13239" y2="17333"/>
                          <a14:foregroundMark x1="9693" y1="21778" x2="3310" y2="32889"/>
                          <a14:foregroundMark x1="11820" y1="19111" x2="18676" y2="11111"/>
                          <a14:foregroundMark x1="13948" y1="16889" x2="12293" y2="16444"/>
                          <a14:foregroundMark x1="25296" y1="8444" x2="35461" y2="2667"/>
                          <a14:foregroundMark x1="37589" y1="3556" x2="47045" y2="889"/>
                          <a14:foregroundMark x1="50355" y1="2222" x2="60047" y2="2222"/>
                          <a14:foregroundMark x1="62884" y1="4000" x2="70922" y2="4889"/>
                          <a14:foregroundMark x1="73286" y1="7111" x2="81797" y2="12444"/>
                          <a14:foregroundMark x1="83215" y1="14667" x2="89362" y2="19556"/>
                          <a14:foregroundMark x1="91017" y1="23111" x2="94799" y2="29778"/>
                          <a14:foregroundMark x1="95508" y1="33333" x2="98345" y2="41333"/>
                          <a14:foregroundMark x1="98818" y1="46222" x2="99054" y2="56889"/>
                          <a14:foregroundMark x1="98345" y1="60889" x2="93853" y2="72000"/>
                          <a14:foregroundMark x1="2364" y1="37333" x2="1182" y2="48000"/>
                          <a14:foregroundMark x1="1182" y1="53778" x2="1891" y2="60000"/>
                          <a14:foregroundMark x1="2128" y1="64000" x2="6619" y2="72000"/>
                          <a14:foregroundMark x1="7565" y1="76000" x2="17021" y2="84889"/>
                          <a14:foregroundMark x1="16312" y1="87111" x2="24823" y2="90667"/>
                          <a14:foregroundMark x1="26241" y1="93778" x2="33570" y2="95111"/>
                          <a14:foregroundMark x1="34043" y1="96000" x2="41135" y2="97333"/>
                          <a14:foregroundMark x1="41844" y1="97778" x2="51300" y2="98222"/>
                          <a14:foregroundMark x1="52955" y1="98222" x2="60047" y2="97333"/>
                          <a14:foregroundMark x1="61229" y1="96889" x2="68322" y2="95111"/>
                          <a14:foregroundMark x1="70213" y1="95111" x2="76359" y2="90222"/>
                        </a14:backgroundRemoval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0304" y="3910844"/>
              <a:ext cx="2633808" cy="1408669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" name="Picture 27" descr="http://www.alliancezone.ca/dir/wp-content/uploads/2013/05/main-image-photo-laird-green-lentils.png"/>
            <p:cNvPicPr>
              <a:picLocks noChangeAspect="1" noChangeArrowheads="1"/>
            </p:cNvPicPr>
            <p:nvPr/>
          </p:nvPicPr>
          <p:blipFill rotWithShape="1">
            <a:blip r:embed="rId11"/>
            <a:srcRect l="14333" r="15267"/>
            <a:stretch/>
          </p:blipFill>
          <p:spPr bwMode="auto">
            <a:xfrm>
              <a:off x="3148398" y="3986517"/>
              <a:ext cx="1946806" cy="114866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1" name="40 Rectángulo"/>
          <p:cNvSpPr/>
          <p:nvPr/>
        </p:nvSpPr>
        <p:spPr>
          <a:xfrm>
            <a:off x="0" y="1124744"/>
            <a:ext cx="9144000" cy="37691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4" descr="http://saladagalega.clipebox.com/wp-content/uploads/2013/11/toldo.pn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2" r="8283"/>
          <a:stretch/>
        </p:blipFill>
        <p:spPr bwMode="auto">
          <a:xfrm>
            <a:off x="0" y="-99392"/>
            <a:ext cx="9144000" cy="1629650"/>
          </a:xfrm>
          <a:prstGeom prst="rect">
            <a:avLst/>
          </a:prstGeom>
          <a:noFill/>
          <a:effectLst>
            <a:outerShdw blurRad="215900" dist="38100" dir="5400000" algn="t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4"/>
          <p:cNvSpPr txBox="1">
            <a:spLocks noChangeArrowheads="1"/>
          </p:cNvSpPr>
          <p:nvPr/>
        </p:nvSpPr>
        <p:spPr>
          <a:xfrm>
            <a:off x="2555776" y="44624"/>
            <a:ext cx="4078445" cy="580054"/>
          </a:xfrm>
          <a:prstGeom prst="rect">
            <a:avLst/>
          </a:prstGeom>
        </p:spPr>
        <p:txBody>
          <a:bodyPr anchor="ctr">
            <a:prstTxWarp prst="textFadeUp">
              <a:avLst>
                <a:gd name="adj" fmla="val 8706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es-ES" sz="5400" b="1" dirty="0" err="1" smtClean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legumes</a:t>
            </a:r>
            <a:endParaRPr lang="es-ES" sz="5400" b="1" dirty="0">
              <a:ln w="11430"/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Ravie" panose="040408050508090206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371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25" grpId="0" animBg="1" autoUpdateAnimBg="0"/>
      <p:bldP spid="26" grpId="0" animBg="1" autoUpdateAnimBg="0"/>
      <p:bldP spid="27" grpId="0" animBg="1" autoUpdateAnimBg="0"/>
      <p:bldP spid="32" grpId="0" animBg="1" autoUpdateAnimBg="0"/>
      <p:bldP spid="36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7086" r="2418" b="8116"/>
          <a:stretch/>
        </p:blipFill>
        <p:spPr>
          <a:xfrm>
            <a:off x="249382" y="3914977"/>
            <a:ext cx="8672946" cy="2386083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3738" r="2418" b="7672"/>
          <a:stretch/>
        </p:blipFill>
        <p:spPr>
          <a:xfrm>
            <a:off x="249382" y="1268759"/>
            <a:ext cx="8672946" cy="2646217"/>
          </a:xfrm>
          <a:prstGeom prst="rect">
            <a:avLst/>
          </a:prstGeom>
        </p:spPr>
      </p:pic>
      <p:sp>
        <p:nvSpPr>
          <p:cNvPr id="19" name="18 Botón de acción: Hacia delante o Siguiente">
            <a:hlinkClick r:id="" action="ppaction://hlinkshowjump?jump=nextslide" highlightClick="1"/>
          </p:cNvPr>
          <p:cNvSpPr/>
          <p:nvPr/>
        </p:nvSpPr>
        <p:spPr>
          <a:xfrm>
            <a:off x="8243888" y="6381750"/>
            <a:ext cx="649287" cy="360363"/>
          </a:xfrm>
          <a:prstGeom prst="actionButtonForwardNext">
            <a:avLst/>
          </a:prstGeom>
          <a:solidFill>
            <a:srgbClr val="FFC0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0" name="5 CuadroTexto"/>
          <p:cNvSpPr txBox="1">
            <a:spLocks noChangeArrowheads="1"/>
          </p:cNvSpPr>
          <p:nvPr/>
        </p:nvSpPr>
        <p:spPr bwMode="auto">
          <a:xfrm>
            <a:off x="1908175" y="6373068"/>
            <a:ext cx="5138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_tradnl" altLang="es-ES" b="1" dirty="0" err="1">
                <a:solidFill>
                  <a:srgbClr val="FFFF00"/>
                </a:solidFill>
              </a:rPr>
              <a:t>Click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on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the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pictures</a:t>
            </a:r>
            <a:r>
              <a:rPr lang="es-ES_tradnl" altLang="es-ES" b="1" dirty="0">
                <a:solidFill>
                  <a:srgbClr val="FFFF00"/>
                </a:solidFill>
              </a:rPr>
              <a:t> to show </a:t>
            </a:r>
            <a:r>
              <a:rPr lang="es-ES_tradnl" altLang="es-ES" b="1" dirty="0" err="1">
                <a:solidFill>
                  <a:srgbClr val="FFFF00"/>
                </a:solidFill>
              </a:rPr>
              <a:t>the</a:t>
            </a:r>
            <a:r>
              <a:rPr lang="es-ES_tradnl" altLang="es-ES" b="1" dirty="0">
                <a:solidFill>
                  <a:srgbClr val="FFFF00"/>
                </a:solidFill>
              </a:rPr>
              <a:t> </a:t>
            </a:r>
            <a:r>
              <a:rPr lang="es-ES_tradnl" altLang="es-ES" b="1" dirty="0" err="1">
                <a:solidFill>
                  <a:srgbClr val="FFFF00"/>
                </a:solidFill>
              </a:rPr>
              <a:t>words</a:t>
            </a:r>
            <a:endParaRPr lang="es-ES" altLang="es-ES" b="1" dirty="0">
              <a:solidFill>
                <a:srgbClr val="FFFF00"/>
              </a:solidFill>
            </a:endParaRPr>
          </a:p>
        </p:txBody>
      </p:sp>
      <p:sp>
        <p:nvSpPr>
          <p:cNvPr id="28" name="27 Botón de acción: Hacia atrás o Anterior">
            <a:hlinkClick r:id="" action="ppaction://hlinkshowjump?jump=previousslide" highlightClick="1"/>
          </p:cNvPr>
          <p:cNvSpPr/>
          <p:nvPr/>
        </p:nvSpPr>
        <p:spPr>
          <a:xfrm>
            <a:off x="250825" y="6381750"/>
            <a:ext cx="649288" cy="360363"/>
          </a:xfrm>
          <a:prstGeom prst="actionButtonBackPrevious">
            <a:avLst/>
          </a:prstGeom>
          <a:solidFill>
            <a:srgbClr val="FFC0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1" name="Text Box 9"/>
          <p:cNvSpPr txBox="1">
            <a:spLocks noChangeArrowheads="1"/>
          </p:cNvSpPr>
          <p:nvPr/>
        </p:nvSpPr>
        <p:spPr bwMode="auto">
          <a:xfrm>
            <a:off x="683568" y="3068638"/>
            <a:ext cx="1584325" cy="48895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almond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42" name="Text Box 10"/>
          <p:cNvSpPr txBox="1">
            <a:spLocks noChangeArrowheads="1"/>
          </p:cNvSpPr>
          <p:nvPr/>
        </p:nvSpPr>
        <p:spPr bwMode="auto">
          <a:xfrm>
            <a:off x="539552" y="5404019"/>
            <a:ext cx="1873250" cy="48895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hazelnut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43" name="Text Box 11"/>
          <p:cNvSpPr txBox="1">
            <a:spLocks noChangeArrowheads="1"/>
          </p:cNvSpPr>
          <p:nvPr/>
        </p:nvSpPr>
        <p:spPr bwMode="auto">
          <a:xfrm>
            <a:off x="7051274" y="5460330"/>
            <a:ext cx="1368425" cy="48895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walnut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44" name="Text Box 14"/>
          <p:cNvSpPr txBox="1">
            <a:spLocks noChangeArrowheads="1"/>
          </p:cNvSpPr>
          <p:nvPr/>
        </p:nvSpPr>
        <p:spPr bwMode="auto">
          <a:xfrm>
            <a:off x="4932461" y="5460330"/>
            <a:ext cx="1655763" cy="48895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peanut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45" name="Text Box 15"/>
          <p:cNvSpPr txBox="1">
            <a:spLocks noChangeArrowheads="1"/>
          </p:cNvSpPr>
          <p:nvPr/>
        </p:nvSpPr>
        <p:spPr bwMode="auto">
          <a:xfrm>
            <a:off x="6876678" y="3084066"/>
            <a:ext cx="1655762" cy="48895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coconut</a:t>
            </a:r>
            <a:endParaRPr lang="es-ES" sz="2600" b="1" dirty="0" smtClean="0">
              <a:latin typeface="Comic Sans MS" pitchFamily="66" charset="0"/>
            </a:endParaRPr>
          </a:p>
        </p:txBody>
      </p:sp>
      <p:pic>
        <p:nvPicPr>
          <p:cNvPr id="46" name="45 Image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1776090"/>
            <a:ext cx="1423987" cy="1076846"/>
          </a:xfrm>
          <a:prstGeom prst="rect">
            <a:avLst/>
          </a:prstGeom>
          <a:effectLst>
            <a:outerShdw blurRad="50800" dist="76200" dir="8100000" algn="tr" rotWithShape="0">
              <a:schemeClr val="bg2">
                <a:lumMod val="50000"/>
                <a:alpha val="86000"/>
              </a:schemeClr>
            </a:outerShdw>
          </a:effectLst>
        </p:spPr>
      </p:pic>
      <p:sp>
        <p:nvSpPr>
          <p:cNvPr id="47" name="Text Box 14"/>
          <p:cNvSpPr txBox="1">
            <a:spLocks noChangeArrowheads="1"/>
          </p:cNvSpPr>
          <p:nvPr/>
        </p:nvSpPr>
        <p:spPr bwMode="auto">
          <a:xfrm>
            <a:off x="4641205" y="3080891"/>
            <a:ext cx="1858962" cy="49212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chestnut</a:t>
            </a:r>
            <a:endParaRPr lang="es-ES" sz="2600" b="1" dirty="0" smtClean="0">
              <a:latin typeface="Comic Sans MS" pitchFamily="66" charset="0"/>
            </a:endParaRPr>
          </a:p>
        </p:txBody>
      </p:sp>
      <p:pic>
        <p:nvPicPr>
          <p:cNvPr id="49" name="Picture 28" descr="http://cegamers.com/wp-content/uploads/2011/06/Roasted_Peanuts-ico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7138" y="3978821"/>
            <a:ext cx="1465062" cy="1466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" name="50 Grupo"/>
          <p:cNvGrpSpPr/>
          <p:nvPr/>
        </p:nvGrpSpPr>
        <p:grpSpPr>
          <a:xfrm>
            <a:off x="6732240" y="4130228"/>
            <a:ext cx="1696074" cy="1098972"/>
            <a:chOff x="6300788" y="1484312"/>
            <a:chExt cx="1982791" cy="133907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52" name="Picture 22" descr="http://us.123rf.com/400wm/400/400/Loopall/Loopall0811/Loopall081100024/3891283-%E3%82%AF%E3%83%AB%E3%83%9F%E3%81%AE%E3%83%95%E3%83%AB%E3%83%BC%E3%83%84%E3%81%AE%E7%99%BD%E3%81%84%E8%83%8C%E6%99%AF%E3%81%A7%E9%9A%94%E9%9B%A2%E3%81%AE%E3%83%99%E3%82%AF%E3%83%88%E3%83%AB-%E3%82%A4%E3%83%A9%E3%82%B9%E3%83%88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18" t="11670" r="12956" b="22527"/>
            <a:stretch/>
          </p:blipFill>
          <p:spPr bwMode="auto">
            <a:xfrm>
              <a:off x="6948264" y="1484312"/>
              <a:ext cx="1335315" cy="1253559"/>
            </a:xfrm>
            <a:prstGeom prst="rect">
              <a:avLst/>
            </a:prstGeom>
            <a:noFill/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22" descr="http://m-y-d-s.com/en/nuts/walnut/i6.gif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0788" y="1751775"/>
              <a:ext cx="1071050" cy="1071609"/>
            </a:xfrm>
            <a:prstGeom prst="rect">
              <a:avLst/>
            </a:prstGeom>
            <a:noFill/>
            <a:ln>
              <a:noFill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5" name="Picture 2" descr="Nut Hazelnut ico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461" y="4082007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m-y-d-s.com/en/nuts/almond/i6.gif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45246">
            <a:off x="1046052" y="1954932"/>
            <a:ext cx="952500" cy="952500"/>
          </a:xfrm>
          <a:prstGeom prst="rect">
            <a:avLst/>
          </a:prstGeom>
          <a:noFill/>
          <a:effectLst>
            <a:outerShdw blurRad="76200" dist="279400" dir="150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eatright.org/uploadedImages/Programs/Kids_Eat_Right/Public/Images/pistachio.jp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6939" l="3929" r="97500"/>
                    </a14:imgEffect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732"/>
          <a:stretch/>
        </p:blipFill>
        <p:spPr bwMode="auto">
          <a:xfrm>
            <a:off x="2915816" y="4365104"/>
            <a:ext cx="1388066" cy="847934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 Box 10"/>
          <p:cNvSpPr txBox="1">
            <a:spLocks noChangeArrowheads="1"/>
          </p:cNvSpPr>
          <p:nvPr/>
        </p:nvSpPr>
        <p:spPr bwMode="auto">
          <a:xfrm>
            <a:off x="2688158" y="5438728"/>
            <a:ext cx="1873250" cy="48895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pistachio</a:t>
            </a:r>
            <a:endParaRPr lang="es-ES" sz="2600" b="1" dirty="0" smtClean="0">
              <a:latin typeface="Comic Sans MS" pitchFamily="66" charset="0"/>
            </a:endParaRPr>
          </a:p>
        </p:txBody>
      </p:sp>
      <p:pic>
        <p:nvPicPr>
          <p:cNvPr id="1030" name="Picture 6" descr="http://img2.wikia.nocookie.net/__cb20130322013751/chefville/images/a/ac/Ingredient-Cashew.pn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" b="7084"/>
          <a:stretch/>
        </p:blipFill>
        <p:spPr bwMode="auto">
          <a:xfrm>
            <a:off x="2889817" y="1761924"/>
            <a:ext cx="1250135" cy="1161582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 Box 9"/>
          <p:cNvSpPr txBox="1">
            <a:spLocks noChangeArrowheads="1"/>
          </p:cNvSpPr>
          <p:nvPr/>
        </p:nvSpPr>
        <p:spPr bwMode="auto">
          <a:xfrm>
            <a:off x="2699643" y="3068960"/>
            <a:ext cx="1584325" cy="48895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600" b="1" dirty="0" err="1" smtClean="0">
                <a:latin typeface="Comic Sans MS" pitchFamily="66" charset="0"/>
              </a:rPr>
              <a:t>cashew</a:t>
            </a:r>
            <a:endParaRPr lang="es-ES" sz="2600" b="1" dirty="0" smtClean="0">
              <a:latin typeface="Comic Sans MS" pitchFamily="66" charset="0"/>
            </a:endParaRPr>
          </a:p>
        </p:txBody>
      </p:sp>
      <p:pic>
        <p:nvPicPr>
          <p:cNvPr id="1032" name="Picture 8" descr="http://freedesignfile.com/upload/2012/10/201209234_designfile90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672" b="100000" l="2000" r="97667">
                        <a14:foregroundMark x1="32333" y1="50954" x2="22500" y2="54580"/>
                        <a14:foregroundMark x1="35500" y1="60305" x2="44167" y2="82061"/>
                        <a14:foregroundMark x1="24000" y1="82061" x2="36167" y2="92366"/>
                        <a14:foregroundMark x1="23000" y1="56489" x2="25833" y2="77099"/>
                        <a14:backgroundMark x1="77833" y1="14695" x2="77833" y2="14695"/>
                        <a14:backgroundMark x1="91667" y1="40840" x2="91667" y2="40840"/>
                        <a14:backgroundMark x1="78833" y1="84733" x2="78833" y2="84733"/>
                        <a14:backgroundMark x1="9333" y1="76336" x2="9333" y2="76336"/>
                        <a14:backgroundMark x1="47833" y1="17557" x2="47833" y2="17557"/>
                        <a14:backgroundMark x1="60833" y1="8779" x2="60833" y2="8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845" y="1496838"/>
            <a:ext cx="1633587" cy="1426667"/>
          </a:xfrm>
          <a:prstGeom prst="rect">
            <a:avLst/>
          </a:prstGeom>
          <a:noFill/>
          <a:effectLst>
            <a:outerShdw blurRad="76200" dist="254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28 Rectángulo"/>
          <p:cNvSpPr/>
          <p:nvPr/>
        </p:nvSpPr>
        <p:spPr>
          <a:xfrm>
            <a:off x="0" y="1124744"/>
            <a:ext cx="9144000" cy="37691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4" descr="http://saladagalega.clipebox.com/wp-content/uploads/2013/11/toldo.png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2" r="8283"/>
          <a:stretch/>
        </p:blipFill>
        <p:spPr bwMode="auto">
          <a:xfrm>
            <a:off x="0" y="-99392"/>
            <a:ext cx="9144000" cy="1629650"/>
          </a:xfrm>
          <a:prstGeom prst="rect">
            <a:avLst/>
          </a:prstGeom>
          <a:noFill/>
          <a:effectLst>
            <a:outerShdw blurRad="215900" dist="38100" dir="5400000" algn="t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Rectangle 4"/>
          <p:cNvSpPr txBox="1">
            <a:spLocks noChangeArrowheads="1"/>
          </p:cNvSpPr>
          <p:nvPr/>
        </p:nvSpPr>
        <p:spPr>
          <a:xfrm>
            <a:off x="2627163" y="44624"/>
            <a:ext cx="3961061" cy="491877"/>
          </a:xfrm>
          <a:prstGeom prst="rect">
            <a:avLst/>
          </a:prstGeom>
        </p:spPr>
        <p:txBody>
          <a:bodyPr anchor="ctr">
            <a:prstTxWarp prst="textFadeUp">
              <a:avLst>
                <a:gd name="adj" fmla="val 6363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es-ES" sz="5400" b="1" dirty="0" err="1" smtClean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nuts</a:t>
            </a:r>
            <a:endParaRPr lang="es-ES" sz="5400" b="1" dirty="0">
              <a:ln w="11430"/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Ravie" panose="040408050508090206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231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</p:childTnLst>
        </p:cTn>
      </p:par>
    </p:tnLst>
    <p:bldLst>
      <p:bldP spid="41" grpId="0" animBg="1" autoUpdateAnimBg="0"/>
      <p:bldP spid="42" grpId="0" animBg="1" autoUpdateAnimBg="0"/>
      <p:bldP spid="43" grpId="0" animBg="1" autoUpdateAnimBg="0"/>
      <p:bldP spid="44" grpId="0" animBg="1" autoUpdateAnimBg="0"/>
      <p:bldP spid="45" grpId="0" animBg="1" autoUpdateAnimBg="0"/>
      <p:bldP spid="47" grpId="0" animBg="1" autoUpdateAnimBg="0"/>
      <p:bldP spid="25" grpId="0" animBg="1" autoUpdateAnimBg="0"/>
      <p:bldP spid="27" grpId="0" animBg="1" autoUpdateAnimBg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</TotalTime>
  <Words>580</Words>
  <Application>Microsoft Office PowerPoint</Application>
  <PresentationFormat>On-screen Show (4:3)</PresentationFormat>
  <Paragraphs>259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PACKARD</dc:creator>
  <cp:lastModifiedBy>Dex</cp:lastModifiedBy>
  <cp:revision>57</cp:revision>
  <dcterms:created xsi:type="dcterms:W3CDTF">2015-02-21T17:54:39Z</dcterms:created>
  <dcterms:modified xsi:type="dcterms:W3CDTF">2020-03-22T12:07:00Z</dcterms:modified>
</cp:coreProperties>
</file>