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00"/>
    <a:srgbClr val="FF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8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2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5441-E9AB-4674-B8DC-E671DFC6C98A}" type="datetimeFigureOut">
              <a:rPr lang="es-ES" smtClean="0"/>
              <a:t>22/03/2020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D0A0-BBBF-431C-BDA6-D40180A2E5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6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28.png"/><Relationship Id="rId4" Type="http://schemas.openxmlformats.org/officeDocument/2006/relationships/image" Target="../media/image90.png"/><Relationship Id="rId9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microsoft.com/office/2007/relationships/hdphoto" Target="../media/hdphoto20.wdp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8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microsoft.com/office/2007/relationships/hdphoto" Target="../media/hdphoto21.wdp"/><Relationship Id="rId10" Type="http://schemas.microsoft.com/office/2007/relationships/hdphoto" Target="../media/hdphoto10.wdp"/><Relationship Id="rId4" Type="http://schemas.openxmlformats.org/officeDocument/2006/relationships/image" Target="../media/image7.jpeg"/><Relationship Id="rId9" Type="http://schemas.openxmlformats.org/officeDocument/2006/relationships/image" Target="../media/image51.png"/><Relationship Id="rId1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microsoft.com/office/2007/relationships/hdphoto" Target="../media/hdphoto5.wdp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microsoft.com/office/2007/relationships/hdphoto" Target="../media/hdphoto9.wdp"/><Relationship Id="rId12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microsoft.com/office/2007/relationships/hdphoto" Target="../media/hdphoto8.wdp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microsoft.com/office/2007/relationships/hdphoto" Target="../media/hdphoto8.wdp"/><Relationship Id="rId10" Type="http://schemas.openxmlformats.org/officeDocument/2006/relationships/image" Target="../media/image55.png"/><Relationship Id="rId4" Type="http://schemas.microsoft.com/office/2007/relationships/hdphoto" Target="../media/hdphoto10.wdp"/><Relationship Id="rId9" Type="http://schemas.openxmlformats.org/officeDocument/2006/relationships/image" Target="../media/image54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3.wdp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52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16.wdp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microsoft.com/office/2007/relationships/hdphoto" Target="../media/hdphoto15.wdp"/><Relationship Id="rId5" Type="http://schemas.openxmlformats.org/officeDocument/2006/relationships/image" Target="../media/image76.png"/><Relationship Id="rId15" Type="http://schemas.microsoft.com/office/2007/relationships/hdphoto" Target="../media/hdphoto17.wdp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microsoft.com/office/2007/relationships/hdphoto" Target="../media/hdphoto14.wdp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63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133" r="27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787754"/>
            <a:ext cx="1512167" cy="380861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6" y="1052736"/>
            <a:ext cx="7857095" cy="786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0232" y="5229200"/>
            <a:ext cx="190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72200" y="5085184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81935" y="3060409"/>
            <a:ext cx="2159000" cy="4937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hamburger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44208" y="5517232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sandwich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809598" y="5474202"/>
            <a:ext cx="1635157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pizza</a:t>
            </a:r>
          </a:p>
        </p:txBody>
      </p:sp>
      <p:sp>
        <p:nvSpPr>
          <p:cNvPr id="26" name="Text Box 99"/>
          <p:cNvSpPr txBox="1">
            <a:spLocks noChangeArrowheads="1"/>
          </p:cNvSpPr>
          <p:nvPr/>
        </p:nvSpPr>
        <p:spPr bwMode="auto">
          <a:xfrm>
            <a:off x="1046882" y="3080891"/>
            <a:ext cx="2012950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c</a:t>
            </a:r>
            <a:r>
              <a:rPr lang="es-ES" sz="2600" b="1" dirty="0" err="1" smtClean="0">
                <a:latin typeface="Comic Sans MS" pitchFamily="66" charset="0"/>
              </a:rPr>
              <a:t>andy</a:t>
            </a:r>
            <a:r>
              <a:rPr lang="es-ES" sz="2600" b="1" dirty="0" smtClean="0">
                <a:latin typeface="Comic Sans MS" pitchFamily="66" charset="0"/>
              </a:rPr>
              <a:t> bar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075172" y="5529163"/>
            <a:ext cx="158432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h</a:t>
            </a:r>
            <a:r>
              <a:rPr lang="es-ES" sz="2600" b="1" dirty="0" err="1" smtClean="0">
                <a:latin typeface="Comic Sans MS" pitchFamily="66" charset="0"/>
              </a:rPr>
              <a:t>ot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dog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851920" y="3086838"/>
            <a:ext cx="158457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chips</a:t>
            </a:r>
          </a:p>
        </p:txBody>
      </p:sp>
      <p:pic>
        <p:nvPicPr>
          <p:cNvPr id="30" name="Picture 2" descr="https://d4z6dx8qrln4r.cloudfront.net/choice-525429b6e9ac2-defa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530258"/>
            <a:ext cx="1832994" cy="1530151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m.img.brothersoft.com/iphone/1783/440849783_icon175x175.jpg"/>
          <p:cNvPicPr>
            <a:picLocks noChangeAspect="1" noChangeArrowheads="1"/>
          </p:cNvPicPr>
          <p:nvPr/>
        </p:nvPicPr>
        <p:blipFill rotWithShape="1">
          <a:blip r:embed="rId4"/>
          <a:srcRect t="16666" b="18540"/>
          <a:stretch/>
        </p:blipFill>
        <p:spPr bwMode="auto">
          <a:xfrm>
            <a:off x="6156176" y="4221088"/>
            <a:ext cx="2077927" cy="1346200"/>
          </a:xfrm>
          <a:prstGeom prst="rect">
            <a:avLst/>
          </a:prstGeom>
          <a:noFill/>
          <a:effectLst>
            <a:outerShdw blurRad="76200" dist="241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icon.itemu.info/imc/8%20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75600">
            <a:off x="1108069" y="3965408"/>
            <a:ext cx="1703387" cy="1703388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 rotWithShape="1">
          <a:blip r:embed="rId6"/>
          <a:srcRect l="44908"/>
          <a:stretch/>
        </p:blipFill>
        <p:spPr bwMode="auto">
          <a:xfrm rot="19100868">
            <a:off x="1238063" y="1678958"/>
            <a:ext cx="1574800" cy="1558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8" descr="https://encrypted-tbn0.gstatic.com/images?q=tbn:ANd9GcSaEZMFz4KrFjdJPkxg6DISimrKHgoq0bhaYlZbZdL9GfqDBrDw_Q"/>
          <p:cNvPicPr>
            <a:picLocks noChangeAspect="1" noChangeArrowheads="1"/>
          </p:cNvPicPr>
          <p:nvPr/>
        </p:nvPicPr>
        <p:blipFill rotWithShape="1">
          <a:blip r:embed="rId7"/>
          <a:srcRect l="13262" t="5257" r="13328" b="10021"/>
          <a:stretch/>
        </p:blipFill>
        <p:spPr bwMode="auto">
          <a:xfrm rot="20992132">
            <a:off x="3624257" y="3976520"/>
            <a:ext cx="1985963" cy="1681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www.fancyicons.com/download/?id=2662&amp;t=png&amp;s=2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3928" y="1634055"/>
            <a:ext cx="1354191" cy="1355462"/>
          </a:xfrm>
          <a:prstGeom prst="rect">
            <a:avLst/>
          </a:prstGeom>
          <a:noFill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/>
          <p:cNvSpPr txBox="1">
            <a:spLocks noChangeArrowheads="1"/>
          </p:cNvSpPr>
          <p:nvPr/>
        </p:nvSpPr>
        <p:spPr>
          <a:xfrm>
            <a:off x="1808377" y="44624"/>
            <a:ext cx="557193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ast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75061" y="3070547"/>
            <a:ext cx="1368699" cy="493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600" b="1" dirty="0" smtClean="0">
                <a:latin typeface="Comic Sans MS" pitchFamily="66" charset="0"/>
              </a:rPr>
              <a:t>cake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775669" y="5499421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lollipop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00113" y="5532338"/>
            <a:ext cx="180022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liquorice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6303466" y="3025771"/>
            <a:ext cx="2012950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jelly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9" name="AutoShape 116" descr="http://static.flickr.com/46/110545556_57104e7c2c_o.gif"/>
          <p:cNvSpPr>
            <a:spLocks noChangeAspect="1" noChangeArrowheads="1"/>
          </p:cNvSpPr>
          <p:nvPr/>
        </p:nvSpPr>
        <p:spPr bwMode="auto">
          <a:xfrm>
            <a:off x="35496" y="-136525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s-ES" altLang="es-ES">
              <a:latin typeface="Arial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6084168" y="5469601"/>
            <a:ext cx="230187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s</a:t>
            </a:r>
            <a:r>
              <a:rPr lang="es-ES" sz="2600" b="1" dirty="0" err="1" smtClean="0">
                <a:latin typeface="Comic Sans MS" pitchFamily="66" charset="0"/>
              </a:rPr>
              <a:t>weet</a:t>
            </a:r>
            <a:r>
              <a:rPr lang="es-ES" sz="2600" b="1" dirty="0" smtClean="0">
                <a:latin typeface="Comic Sans MS" pitchFamily="66" charset="0"/>
              </a:rPr>
              <a:t>/</a:t>
            </a:r>
            <a:r>
              <a:rPr lang="es-ES" sz="2600" b="1" dirty="0" err="1" smtClean="0">
                <a:latin typeface="Comic Sans MS" pitchFamily="66" charset="0"/>
              </a:rPr>
              <a:t>candy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423374" y="3040231"/>
            <a:ext cx="2323727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>
                <a:latin typeface="Comic Sans MS" pitchFamily="66" charset="0"/>
              </a:rPr>
              <a:t>c</a:t>
            </a:r>
            <a:r>
              <a:rPr lang="es-ES" sz="2600" b="1" dirty="0" err="1" smtClean="0">
                <a:latin typeface="Comic Sans MS" pitchFamily="66" charset="0"/>
              </a:rPr>
              <a:t>hewing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gum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2" name="Picture 2" descr="http://icons.iconarchive.com/icons/indeepop/sweet/128/cake-1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530258"/>
            <a:ext cx="1500152" cy="1498692"/>
          </a:xfrm>
          <a:prstGeom prst="rect">
            <a:avLst/>
          </a:prstGeom>
          <a:noFill/>
          <a:effectLst>
            <a:outerShdw blurRad="76200" dist="101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desktop-icon.com/stock-icons/desktop-halloween/candy.jpg"/>
          <p:cNvPicPr>
            <a:picLocks noChangeAspect="1" noChangeArrowheads="1"/>
          </p:cNvPicPr>
          <p:nvPr/>
        </p:nvPicPr>
        <p:blipFill rotWithShape="1">
          <a:blip r:embed="rId4"/>
          <a:srcRect r="42493" b="7375"/>
          <a:stretch/>
        </p:blipFill>
        <p:spPr bwMode="auto">
          <a:xfrm rot="20808792">
            <a:off x="3670894" y="3944937"/>
            <a:ext cx="1831975" cy="1781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ttp://candiland.co.uk/media/catalog/product/cache/1/small_image/246x246/9df78eab33525d08d6e5fb8d27136e95/i/m/img_178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5129" r="21902" b="32304"/>
          <a:stretch>
            <a:fillRect/>
          </a:stretch>
        </p:blipFill>
        <p:spPr bwMode="auto">
          <a:xfrm>
            <a:off x="804863" y="4076700"/>
            <a:ext cx="21113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1" descr="http://scottblanton.files.wordpress.com/2011/11/121225-5med.jpg"/>
          <p:cNvPicPr>
            <a:picLocks noChangeAspect="1" noChangeArrowheads="1"/>
          </p:cNvPicPr>
          <p:nvPr/>
        </p:nvPicPr>
        <p:blipFill rotWithShape="1">
          <a:blip r:embed="rId6"/>
          <a:srcRect l="12491" t="39338" b="17535"/>
          <a:stretch/>
        </p:blipFill>
        <p:spPr bwMode="auto">
          <a:xfrm rot="21195416">
            <a:off x="3402711" y="1778267"/>
            <a:ext cx="2193229" cy="1063428"/>
          </a:xfrm>
          <a:prstGeom prst="rect">
            <a:avLst/>
          </a:prstGeom>
          <a:noFill/>
          <a:effectLst>
            <a:outerShdw blurRad="114300" dist="889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 descr="http://www.scientificamerican.com/sciam/cache/file/2F7E13C7-A3DC-4DA0-9178B8880A873BBE_article.jpg?3F9C9"/>
          <p:cNvPicPr>
            <a:picLocks noChangeAspect="1" noChangeArrowheads="1"/>
          </p:cNvPicPr>
          <p:nvPr/>
        </p:nvPicPr>
        <p:blipFill rotWithShape="1">
          <a:blip r:embed="rId7"/>
          <a:srcRect l="4001" t="9203" r="7432" b="13902"/>
          <a:stretch/>
        </p:blipFill>
        <p:spPr bwMode="auto">
          <a:xfrm rot="21053462">
            <a:off x="6431386" y="1731522"/>
            <a:ext cx="1647825" cy="1267169"/>
          </a:xfrm>
          <a:prstGeom prst="rect">
            <a:avLst/>
          </a:prstGeom>
          <a:noFill/>
          <a:effectLst>
            <a:outerShdw blurRad="76200" dist="88900" dir="2700000" algn="tl" rotWithShape="0">
              <a:prstClr val="black">
                <a:alpha val="5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thumb7.shutterstock.com/display_pic_with_logo/240409/144268825/stock-vector-sweets-and-candies-icons-set-14426882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064" b="68723" l="6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7" t="30365" b="34817"/>
          <a:stretch/>
        </p:blipFill>
        <p:spPr bwMode="auto">
          <a:xfrm rot="3264113">
            <a:off x="6375884" y="3927656"/>
            <a:ext cx="1684238" cy="1850241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"/>
          <p:cNvSpPr txBox="1">
            <a:spLocks noChangeArrowheads="1"/>
          </p:cNvSpPr>
          <p:nvPr/>
        </p:nvSpPr>
        <p:spPr>
          <a:xfrm>
            <a:off x="255577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sweets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37" grpId="0" animBg="1" autoUpdateAnimBg="0"/>
      <p:bldP spid="38" grpId="0" animBg="1" autoUpdateAnimBg="0"/>
      <p:bldP spid="40" grpId="0" animBg="1" autoUpdateAnimBg="0"/>
      <p:bldP spid="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555776" y="553233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olive </a:t>
            </a:r>
            <a:r>
              <a:rPr lang="es-ES" sz="2600" b="1" dirty="0" err="1" smtClean="0">
                <a:latin typeface="Comic Sans MS" pitchFamily="66" charset="0"/>
              </a:rPr>
              <a:t>oil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162602" y="552856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vinegar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440836" y="3068960"/>
            <a:ext cx="2160588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mayonnaise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795342" y="5532338"/>
            <a:ext cx="115292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sugar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372918" y="5532338"/>
            <a:ext cx="113518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salt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896863" y="3061547"/>
            <a:ext cx="127915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eggs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572000" y="3037458"/>
            <a:ext cx="1584325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ketchup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6797" y="1844824"/>
            <a:ext cx="2101850" cy="10652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6613" y="4005064"/>
            <a:ext cx="727075" cy="14566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77129" y="5532338"/>
            <a:ext cx="1764506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mustard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4" name="Picture 24" descr="http://www.clker.com/cliparts/P/4/Z/a/Q/v/olive-oil-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6517" y="4111929"/>
            <a:ext cx="813395" cy="1411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517" y="1530434"/>
            <a:ext cx="1211683" cy="1431990"/>
          </a:xfrm>
          <a:prstGeom prst="rect">
            <a:avLst/>
          </a:prstGeom>
          <a:noFill/>
          <a:ln>
            <a:noFill/>
          </a:ln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896989" y="3043287"/>
            <a:ext cx="128121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jam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523" y="1530258"/>
            <a:ext cx="791607" cy="1432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" name="Picture 32" descr="http://2.bp.blogspot.com/-dKhkE7I8Gfc/VF4dQ_WpyuI/AAAAAAAALkU/JeuI6kKzdAM/s1600/icon_crafting_sugar-045aeda55ee88df40c099f2c3cd608e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677884" y="4060924"/>
            <a:ext cx="1342388" cy="1384300"/>
          </a:xfrm>
          <a:prstGeom prst="rect">
            <a:avLst/>
          </a:prstGeom>
          <a:noFill/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8" descr="https://zynga1-a.akamaihd.net/farm2/assets/icons/icon_crafting_salt-3.png"/>
          <p:cNvPicPr>
            <a:picLocks noChangeAspect="1" noChangeArrowheads="1"/>
          </p:cNvPicPr>
          <p:nvPr/>
        </p:nvPicPr>
        <p:blipFill rotWithShape="1">
          <a:blip r:embed="rId9"/>
          <a:srcRect l="24915" r="15402"/>
          <a:stretch/>
        </p:blipFill>
        <p:spPr bwMode="auto">
          <a:xfrm>
            <a:off x="4499992" y="3943917"/>
            <a:ext cx="939800" cy="1574800"/>
          </a:xfrm>
          <a:prstGeom prst="rect">
            <a:avLst/>
          </a:prstGeom>
          <a:noFill/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0" descr="http://img4.wikia.nocookie.net/__cb20140330235005/farmville/images/8/8a/Mayonnaise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13936"/>
          <a:stretch>
            <a:fillRect/>
          </a:stretch>
        </p:blipFill>
        <p:spPr bwMode="auto">
          <a:xfrm flipH="1">
            <a:off x="6876256" y="1536459"/>
            <a:ext cx="1004740" cy="1475599"/>
          </a:xfrm>
          <a:prstGeom prst="rect">
            <a:avLst/>
          </a:prstGeom>
          <a:noFill/>
          <a:ln>
            <a:noFill/>
          </a:ln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7521130" y="4042352"/>
            <a:ext cx="794121" cy="1489986"/>
          </a:xfrm>
          <a:prstGeom prst="rect">
            <a:avLst/>
          </a:prstGeom>
          <a:noFill/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1735633" y="44624"/>
            <a:ext cx="5716687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67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other</a:t>
            </a: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9" grpId="0" animBg="1" autoUpdateAnimBg="0"/>
      <p:bldP spid="30" grpId="0" animBg="1" autoUpdateAnimBg="0"/>
      <p:bldP spid="33" grpId="0" animBg="1" autoUpdateAnimBg="0"/>
      <p:bldP spid="3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5074642" y="5517232"/>
            <a:ext cx="1225550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water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6300192" y="2988127"/>
            <a:ext cx="2376488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orange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juice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683568" y="5502175"/>
            <a:ext cx="1945233" cy="519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soft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drink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266950" y="3018086"/>
            <a:ext cx="1368425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coffee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3396094" y="5491757"/>
            <a:ext cx="865188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tea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851920" y="3024243"/>
            <a:ext cx="22352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400" b="1" dirty="0" err="1" smtClean="0">
                <a:latin typeface="Comic Sans MS" pitchFamily="66" charset="0"/>
              </a:rPr>
              <a:t>hot</a:t>
            </a:r>
            <a:r>
              <a:rPr lang="es-ES" sz="2400" b="1" dirty="0" smtClean="0">
                <a:latin typeface="Comic Sans MS" pitchFamily="66" charset="0"/>
              </a:rPr>
              <a:t> chocolate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2986" y="3037191"/>
            <a:ext cx="1079500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beer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7020272" y="5533107"/>
            <a:ext cx="1241525" cy="519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wine</a:t>
            </a:r>
            <a:endParaRPr lang="es-ES" sz="2800" b="1" dirty="0" smtClean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5" name="Picture 29" descr="http://www2.psd100.com/ppp/2013/11/0601/Orange-icon-1106112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230045" cy="13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5" descr="http://img3.wikia.nocookie.net/__cb20121106221153/farmville/images/6/64/Hot_Mint_Chocolate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81" y="1476997"/>
            <a:ext cx="1519955" cy="15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5" descr="http://icons.iconarchive.com/icons/mira/office/256/cup-of-tea-ic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"/>
          <a:stretch/>
        </p:blipFill>
        <p:spPr bwMode="auto">
          <a:xfrm>
            <a:off x="3081486" y="4123605"/>
            <a:ext cx="1418506" cy="1288653"/>
          </a:xfrm>
          <a:prstGeom prst="rect">
            <a:avLst/>
          </a:prstGeom>
          <a:noFill/>
          <a:ln>
            <a:noFill/>
          </a:ln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ttp://upload.wikimedia.org/wikipedia/commons/thumb/9/9a/Coffee_cup_icon.svg/288px-Coffee_cup_ico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7735"/>
            <a:ext cx="1535112" cy="1473200"/>
          </a:xfrm>
          <a:prstGeom prst="rect">
            <a:avLst/>
          </a:prstGeom>
          <a:noFill/>
          <a:ln>
            <a:noFill/>
          </a:ln>
          <a:effectLst>
            <a:outerShdw blurRad="76200" dist="152400" dir="18900000" sy="23000" kx="-1200000" algn="b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1" descr="http://emojipedia.org/wp-content/uploads/2013/07/160x160xbeer-mug.png.pagespeed.ic.kOjM-Un-7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32"/>
          <a:stretch/>
        </p:blipFill>
        <p:spPr bwMode="auto">
          <a:xfrm>
            <a:off x="575469" y="1487220"/>
            <a:ext cx="1575868" cy="14256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3" descr="http://www.bankswinesandspirits.com/sites/default/files/images/icon_wine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100000" l="10000" r="93000">
                        <a14:foregroundMark x1="41500" y1="28500" x2="48000" y2="2000"/>
                        <a14:foregroundMark x1="50500" y1="3500" x2="80500" y2="4000"/>
                        <a14:foregroundMark x1="64500" y1="67000" x2="64000" y2="90500"/>
                        <a14:foregroundMark x1="60000" y1="95000" x2="81000" y2="94000"/>
                        <a14:foregroundMark x1="20000" y1="81500" x2="25500" y2="92000"/>
                        <a14:foregroundMark x1="36000" y1="85500" x2="51000" y2="85000"/>
                        <a14:foregroundMark x1="17000" y1="79500" x2="21000" y2="75000"/>
                        <a14:foregroundMark x1="32500" y1="76000" x2="37000" y2="74500"/>
                        <a14:foregroundMark x1="28000" y1="84000" x2="27500" y2="84000"/>
                        <a14:foregroundMark x1="16000" y1="94000" x2="18000" y2="96500"/>
                        <a14:foregroundMark x1="62000" y1="68000" x2="63000" y2="74500"/>
                        <a14:foregroundMark x1="88500" y1="31500" x2="88500" y2="31500"/>
                        <a14:foregroundMark x1="88500" y1="34000" x2="88500" y2="35000"/>
                        <a14:foregroundMark x1="62500" y1="77000" x2="62500" y2="77000"/>
                        <a14:backgroundMark x1="89500" y1="30000" x2="89500" y2="36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54392" y="4084736"/>
            <a:ext cx="1362013" cy="13604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fancyicons.com/download/?id=2418&amp;t=png&amp;s=2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8935"/>
          <a:stretch>
            <a:fillRect/>
          </a:stretch>
        </p:blipFill>
        <p:spPr bwMode="auto">
          <a:xfrm>
            <a:off x="5348532" y="3978530"/>
            <a:ext cx="709616" cy="14839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1 Grupo"/>
          <p:cNvGrpSpPr>
            <a:grpSpLocks/>
          </p:cNvGrpSpPr>
          <p:nvPr/>
        </p:nvGrpSpPr>
        <p:grpSpPr bwMode="auto">
          <a:xfrm>
            <a:off x="899592" y="3978530"/>
            <a:ext cx="1380352" cy="1466694"/>
            <a:chOff x="4546524" y="1214226"/>
            <a:chExt cx="1428527" cy="1661587"/>
          </a:xfrm>
        </p:grpSpPr>
        <p:pic>
          <p:nvPicPr>
            <p:cNvPr id="59" name="Picture 25" descr="http://www.fancyicons.com/download/?id=1905&amp;t=png&amp;s=2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5" r="21706"/>
            <a:stretch>
              <a:fillRect/>
            </a:stretch>
          </p:blipFill>
          <p:spPr bwMode="auto">
            <a:xfrm>
              <a:off x="5119835" y="1214226"/>
              <a:ext cx="855216" cy="151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3" descr="http://files.softicons.com/download/food-drinks-icons/desktop-buffet-icons-by-aha-soft/png/256x256/Cocktail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1" r="5989"/>
            <a:stretch>
              <a:fillRect/>
            </a:stretch>
          </p:blipFill>
          <p:spPr bwMode="auto">
            <a:xfrm>
              <a:off x="4546524" y="1543578"/>
              <a:ext cx="1070175" cy="133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26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4"/>
          <p:cNvSpPr txBox="1">
            <a:spLocks noChangeArrowheads="1"/>
          </p:cNvSpPr>
          <p:nvPr/>
        </p:nvSpPr>
        <p:spPr>
          <a:xfrm>
            <a:off x="236269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drinks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cheese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sixty-five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garlic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thirty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eggs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ninety-five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grapes?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two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28300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hazelnuts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twenty</a:t>
            </a:r>
            <a:r>
              <a:rPr lang="es-ES_tradnl" altLang="es-ES" sz="2400" b="1" dirty="0" err="1">
                <a:solidFill>
                  <a:srgbClr val="FFFF00"/>
                </a:solidFill>
              </a:rPr>
              <a:t>-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five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mussels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sixty-seven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10"/>
            <a:ext cx="9144000" cy="1503679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3068638"/>
            <a:ext cx="1354138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carrot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" name="Picture 27" descr="http://png-1.findicons.com/files/icons/1187/pickin_time/256/carrot.png"/>
          <p:cNvPicPr>
            <a:picLocks noChangeAspect="1" noChangeArrowheads="1"/>
          </p:cNvPicPr>
          <p:nvPr/>
        </p:nvPicPr>
        <p:blipFill>
          <a:blip r:embed="rId5"/>
          <a:srcRect t="4466" r="5507" b="5434"/>
          <a:stretch>
            <a:fillRect/>
          </a:stretch>
        </p:blipFill>
        <p:spPr bwMode="auto">
          <a:xfrm rot="332236">
            <a:off x="452977" y="1689100"/>
            <a:ext cx="1314450" cy="1254125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http://us.cdn1.123rf.com/168nwm/snitovets/snitovets1409/snitovets140900011/31455579-sliced-cucumber-isolated-on-a-white-background-color-line-art-retro-design-vector-illustration.jpg"/>
          <p:cNvPicPr>
            <a:picLocks noChangeAspect="1" noChangeArrowheads="1"/>
          </p:cNvPicPr>
          <p:nvPr/>
        </p:nvPicPr>
        <p:blipFill rotWithShape="1">
          <a:blip r:embed="rId6"/>
          <a:srcRect t="19905" r="3859" b="14960"/>
          <a:stretch/>
        </p:blipFill>
        <p:spPr bwMode="auto">
          <a:xfrm>
            <a:off x="2118941" y="1717098"/>
            <a:ext cx="1804987" cy="1222375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51720" y="3029961"/>
            <a:ext cx="1844675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err="1">
                <a:latin typeface="Comic Sans MS" pitchFamily="66" charset="0"/>
              </a:rPr>
              <a:t>cucumber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3026786"/>
            <a:ext cx="1079500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garlic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9952" y="1788536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92080" y="3011389"/>
            <a:ext cx="1368425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lettuce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6" name="Picture 35" descr="http://png-5.findicons.com/files/icons/1187/pickin_time/256/lettuc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088" y="1745121"/>
            <a:ext cx="1266577" cy="1266577"/>
          </a:xfrm>
          <a:prstGeom prst="rect">
            <a:avLst/>
          </a:prstGeom>
          <a:noFill/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804248" y="3008867"/>
            <a:ext cx="1930400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mushroom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8" name="Picture 25" descr="http://png-3.findicons.com/files/icons/1187/pickin_time/256/mushroo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288" y="1898537"/>
            <a:ext cx="959743" cy="959743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40925" y="5487944"/>
            <a:ext cx="1081088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onion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2" name="Picture 31" descr="http://c7.quickcachr.fotos.sapo.pt/i/bca029cc1/6176833_5bCHJ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5" y="3986169"/>
            <a:ext cx="15859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602286" y="5464563"/>
            <a:ext cx="1401762" cy="492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potato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 rot="21063260">
            <a:off x="3501270" y="4081850"/>
            <a:ext cx="1335088" cy="1335088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965994" y="5480660"/>
            <a:ext cx="1368425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pepper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26" name="Imagen 21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098377" y="4112235"/>
            <a:ext cx="1033463" cy="11953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http://files.softicons.com/download/holidays-icons/desktop-halloween-icons-by-aha-soft/png/256x256/Pumpkin.png"/>
          <p:cNvPicPr>
            <a:picLocks noChangeAspect="1" noChangeArrowheads="1"/>
          </p:cNvPicPr>
          <p:nvPr/>
        </p:nvPicPr>
        <p:blipFill rotWithShape="1">
          <a:blip r:embed="rId13"/>
          <a:srcRect b="9584"/>
          <a:stretch/>
        </p:blipFill>
        <p:spPr bwMode="auto">
          <a:xfrm>
            <a:off x="5268816" y="3986169"/>
            <a:ext cx="1460249" cy="13214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93953" y="5440972"/>
            <a:ext cx="1538287" cy="4889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pumpkin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975673" y="5422380"/>
            <a:ext cx="1628775" cy="523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 err="1">
                <a:latin typeface="Comic Sans MS" pitchFamily="66" charset="0"/>
              </a:rPr>
              <a:t>tomato</a:t>
            </a:r>
            <a:endParaRPr lang="es-ES" sz="2800" b="1" dirty="0">
              <a:latin typeface="Comic Sans MS" pitchFamily="66" charset="0"/>
            </a:endParaRPr>
          </a:p>
        </p:txBody>
      </p:sp>
      <p:pic>
        <p:nvPicPr>
          <p:cNvPr id="30" name="Picture 37" descr="http://img3.wikia.nocookie.net/__cb20121010114531/farmville2/images/f/fa/Tomato-icon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4288" y="4149080"/>
            <a:ext cx="1260475" cy="1260475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907704" y="92807"/>
            <a:ext cx="5400600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vegetables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2" grpId="0" animBg="1" autoUpdateAnimBg="0"/>
      <p:bldP spid="13" grpId="0" animBg="1" autoUpdateAnimBg="0"/>
      <p:bldP spid="15" grpId="0" animBg="1" autoUpdateAnimBg="0"/>
      <p:bldP spid="17" grpId="0" animBg="1" autoUpdateAnimBg="0"/>
      <p:bldP spid="21" grpId="0" animBg="1" autoUpdateAnimBg="0"/>
      <p:bldP spid="23" grpId="0" animBg="1" autoUpdateAnimBg="0"/>
      <p:bldP spid="25" grpId="0" animBg="1" autoUpdateAnimBg="0"/>
      <p:bldP spid="28" grpId="0" animBg="1" autoUpdateAnimBg="0"/>
      <p:bldP spid="2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ham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ninety-nine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peas?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They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are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</a:t>
            </a:r>
            <a:r>
              <a:rPr lang="es-ES_tradnl" altLang="es-ES" sz="2400" b="1" dirty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rice?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twenty-nine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44827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3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698953"/>
            <a:ext cx="8672946" cy="2106311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39552" y="2979757"/>
            <a:ext cx="1752674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£5.65/Kg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483768" y="2980079"/>
            <a:ext cx="147855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£6.67/Kg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67944" y="2980079"/>
            <a:ext cx="10795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30 p</a:t>
            </a:r>
          </a:p>
        </p:txBody>
      </p:sp>
      <p:pic>
        <p:nvPicPr>
          <p:cNvPr id="14" name="Picture 31" descr="http://img4.wikia.nocookie.net/__cb20120926112940/farmville/images/5/5c/Ghoul_Garlic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99655"/>
            <a:ext cx="1150938" cy="1150937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9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64088" y="2980079"/>
            <a:ext cx="151216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£2.50/Kg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7106096" y="2980079"/>
            <a:ext cx="157036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£1.50/Kg</a:t>
            </a:r>
          </a:p>
        </p:txBody>
      </p:sp>
      <p:sp>
        <p:nvSpPr>
          <p:cNvPr id="19" name="1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smtClean="0">
                <a:solidFill>
                  <a:sysClr val="windowText" lastClr="000000"/>
                </a:solidFill>
              </a:rPr>
              <a:t>EXIT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249382" y="5877272"/>
            <a:ext cx="4602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prstClr val="white"/>
                </a:solidFill>
              </a:rPr>
              <a:t>How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much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is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the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 </a:t>
            </a:r>
            <a:r>
              <a:rPr lang="es-ES_tradnl" altLang="es-ES" sz="2400" b="1" dirty="0" err="1" smtClean="0">
                <a:solidFill>
                  <a:prstClr val="white"/>
                </a:solidFill>
              </a:rPr>
              <a:t>jam</a:t>
            </a:r>
            <a:r>
              <a:rPr lang="es-ES_tradnl" altLang="es-ES" sz="2400" b="1" dirty="0" smtClean="0">
                <a:solidFill>
                  <a:prstClr val="white"/>
                </a:solidFill>
              </a:rPr>
              <a:t>?</a:t>
            </a:r>
            <a:endParaRPr lang="es-ES" altLang="es-ES" sz="2400" b="1" dirty="0">
              <a:solidFill>
                <a:prstClr val="white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67544" y="5146336"/>
            <a:ext cx="142644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3" name="Text Box 101"/>
          <p:cNvSpPr txBox="1">
            <a:spLocks noChangeArrowheads="1"/>
          </p:cNvSpPr>
          <p:nvPr/>
        </p:nvSpPr>
        <p:spPr bwMode="auto">
          <a:xfrm>
            <a:off x="3563888" y="5146336"/>
            <a:ext cx="1401762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1.59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1720" y="5146336"/>
            <a:ext cx="1282133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£5.25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5166544" y="5146336"/>
            <a:ext cx="1565696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£1.29/Kg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7045432" y="5146336"/>
            <a:ext cx="151130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  <a:latin typeface="Comic Sans MS" pitchFamily="66" charset="0"/>
              </a:rPr>
              <a:t>£</a:t>
            </a:r>
            <a:r>
              <a:rPr lang="es-ES" sz="2000" b="1" dirty="0" smtClean="0">
                <a:solidFill>
                  <a:prstClr val="black"/>
                </a:solidFill>
                <a:latin typeface="Comic Sans MS" pitchFamily="66" charset="0"/>
              </a:rPr>
              <a:t>1.95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249383" y="6309320"/>
            <a:ext cx="7490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 sz="2400" b="1" dirty="0" err="1" smtClean="0">
                <a:solidFill>
                  <a:srgbClr val="FFFF00"/>
                </a:solidFill>
              </a:rPr>
              <a:t>It’s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one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pound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fifty-nine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 (</a:t>
            </a:r>
            <a:r>
              <a:rPr lang="es-ES_tradnl" altLang="es-ES" sz="2400" b="1" dirty="0" err="1" smtClean="0">
                <a:solidFill>
                  <a:srgbClr val="FFFF00"/>
                </a:solidFill>
              </a:rPr>
              <a:t>pence</a:t>
            </a:r>
            <a:r>
              <a:rPr lang="es-ES_tradnl" altLang="es-ES" sz="2400" b="1" dirty="0" smtClean="0">
                <a:solidFill>
                  <a:srgbClr val="FFFF00"/>
                </a:solidFill>
              </a:rPr>
              <a:t>).</a:t>
            </a:r>
            <a:endParaRPr lang="es-ES" altLang="es-ES" sz="2400" b="1" dirty="0">
              <a:solidFill>
                <a:srgbClr val="FFFF00"/>
              </a:solidFill>
            </a:endParaRPr>
          </a:p>
        </p:txBody>
      </p:sp>
      <p:sp>
        <p:nvSpPr>
          <p:cNvPr id="2" name="1 Botón de acción: Personalizar">
            <a:hlinkClick r:id="" action="ppaction://noaction" highlightClick="1"/>
          </p:cNvPr>
          <p:cNvSpPr/>
          <p:nvPr/>
        </p:nvSpPr>
        <p:spPr>
          <a:xfrm>
            <a:off x="8243888" y="6381005"/>
            <a:ext cx="649287" cy="360363"/>
          </a:xfrm>
          <a:prstGeom prst="actionButtonBlank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ysClr val="windowText" lastClr="000000"/>
                </a:solidFill>
              </a:rPr>
              <a:t>CHECK</a:t>
            </a:r>
            <a:endParaRPr lang="es-E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41" y="1501656"/>
            <a:ext cx="1511796" cy="1422915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062" y="3762073"/>
            <a:ext cx="1390650" cy="1265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8210" y="1575258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683568" y="1556792"/>
            <a:ext cx="1458384" cy="1275010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5076056" y="3874938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32" y="1575258"/>
            <a:ext cx="1511300" cy="1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Nut Hazelnut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72" y="37511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.clipart.me/graphics/previews/142/vector-icon-set-of-jam_14291926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41579" l="0" r="3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40" b="63398"/>
          <a:stretch/>
        </p:blipFill>
        <p:spPr bwMode="auto">
          <a:xfrm>
            <a:off x="3644287" y="3688363"/>
            <a:ext cx="1207474" cy="13248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797437" y="4071639"/>
            <a:ext cx="1715730" cy="8695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395536" y="20799"/>
            <a:ext cx="8526791" cy="67189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food</a:t>
            </a:r>
            <a:r>
              <a:rPr lang="es-ES" sz="5400" b="1" dirty="0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8E36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prices</a:t>
            </a:r>
            <a:endParaRPr lang="es-ES" sz="5400" b="1" dirty="0">
              <a:ln w="11430">
                <a:solidFill>
                  <a:srgbClr val="008E36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39750" y="552132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orange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124075" y="5516563"/>
            <a:ext cx="1223963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peach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563888" y="5524500"/>
            <a:ext cx="9366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pear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643438" y="5534025"/>
            <a:ext cx="19399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strawberry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38" name="Picture 23" descr="http://iconbug.com/data/17/400/cb6f3ec9c92c5df900b1824c69cf7c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14027" b="5591"/>
          <a:stretch>
            <a:fillRect/>
          </a:stretch>
        </p:blipFill>
        <p:spPr bwMode="auto">
          <a:xfrm>
            <a:off x="684213" y="1589088"/>
            <a:ext cx="12207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http://icons.iconarchive.com/icons/artbees/paradise-fruits/512/Cherr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88" y="1688852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http://www.desktop-icon.com/stock-icons/desktop-buffet/peach-ic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197350"/>
            <a:ext cx="1265237" cy="12668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http://icons.iconarchive.com/icons/artbees/paradise-fruits/512/Strawberry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9763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" descr="http://icons.iconarchive.com/icons/artbees/paradise-fruits/512/Pea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15085"/>
          <a:stretch>
            <a:fillRect/>
          </a:stretch>
        </p:blipFill>
        <p:spPr bwMode="auto">
          <a:xfrm>
            <a:off x="3635896" y="3933825"/>
            <a:ext cx="11080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1"/>
          <p:cNvPicPr>
            <a:picLocks noChangeAspect="1" noChangeArrowheads="1"/>
          </p:cNvPicPr>
          <p:nvPr/>
        </p:nvPicPr>
        <p:blipFill>
          <a:blip r:embed="rId8"/>
          <a:srcRect t="13939" b="11246"/>
          <a:stretch>
            <a:fillRect/>
          </a:stretch>
        </p:blipFill>
        <p:spPr bwMode="auto">
          <a:xfrm>
            <a:off x="6580188" y="4108450"/>
            <a:ext cx="1793875" cy="13430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654800" y="5527675"/>
            <a:ext cx="2097088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watermelon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5" name="Picture 52"/>
          <p:cNvPicPr>
            <a:picLocks noChangeAspect="1" noChangeArrowheads="1"/>
          </p:cNvPicPr>
          <p:nvPr/>
        </p:nvPicPr>
        <p:blipFill rotWithShape="1">
          <a:blip r:embed="rId9"/>
          <a:srcRect b="4010"/>
          <a:stretch/>
        </p:blipFill>
        <p:spPr bwMode="auto">
          <a:xfrm>
            <a:off x="539750" y="4140200"/>
            <a:ext cx="1377950" cy="13239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11188" y="306863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apple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339975" y="306863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banana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851275" y="3081338"/>
            <a:ext cx="165417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600" b="1" dirty="0" err="1" smtClean="0">
                <a:latin typeface="Comic Sans MS" pitchFamily="66" charset="0"/>
              </a:rPr>
              <a:t>cherry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724525" y="3084513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smtClean="0">
                <a:latin typeface="Comic Sans MS" pitchFamily="66" charset="0"/>
              </a:rPr>
              <a:t>grapes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7307263" y="3084513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lemon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51" name="Picture 2" descr="lemon ic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775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files.softicons.com/download/food-drinks-icons/desktop-buffet-icons-by-aha-soft/png/256x256/Grape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557164"/>
            <a:ext cx="1511796" cy="1511796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www.desktop-icon.com/stock-icons/desktop-buffet/banana-icon.gif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80" y="1700533"/>
            <a:ext cx="1368425" cy="1368427"/>
          </a:xfrm>
          <a:prstGeom prst="rect">
            <a:avLst/>
          </a:prstGeom>
          <a:noFill/>
          <a:effectLst>
            <a:outerShdw blurRad="127000" dist="63500" dir="18900000" sy="23000" kx="-1200000" algn="bl" rotWithShape="0">
              <a:prstClr val="black">
                <a:alpha val="2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56556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2627163" y="128811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fruit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44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 autoUpdateAnimBg="0"/>
      <p:bldP spid="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220072" y="3057171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bacon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508104" y="5517232"/>
            <a:ext cx="15843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sausages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239496" y="5510125"/>
            <a:ext cx="1368425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steak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979712" y="5517232"/>
            <a:ext cx="1905000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meatballs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54" name="Picture 28" descr="http://d3eum8lucccgeh.cloudfront.net/designs/54326/browse_BaconWristband.jpg"/>
          <p:cNvPicPr>
            <a:picLocks noChangeAspect="1" noChangeArrowheads="1"/>
          </p:cNvPicPr>
          <p:nvPr/>
        </p:nvPicPr>
        <p:blipFill rotWithShape="1">
          <a:blip r:embed="rId3"/>
          <a:srcRect t="24673" b="28597"/>
          <a:stretch/>
        </p:blipFill>
        <p:spPr bwMode="auto">
          <a:xfrm>
            <a:off x="5074890" y="1845239"/>
            <a:ext cx="1657350" cy="1157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24 Grupo"/>
          <p:cNvGrpSpPr>
            <a:grpSpLocks/>
          </p:cNvGrpSpPr>
          <p:nvPr/>
        </p:nvGrpSpPr>
        <p:grpSpPr bwMode="auto">
          <a:xfrm>
            <a:off x="5364088" y="4365625"/>
            <a:ext cx="1754187" cy="1025525"/>
            <a:chOff x="5968509" y="1226717"/>
            <a:chExt cx="2649806" cy="1546851"/>
          </a:xfrm>
        </p:grpSpPr>
        <p:pic>
          <p:nvPicPr>
            <p:cNvPr id="56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68509" y="1329682"/>
              <a:ext cx="2649806" cy="14151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://static3.wikia.nocookie.net/__cb20130710201939/toriko/images/thumb/a/a0/Silken_Sausage.png/800px-Silken_Sausage.png"/>
            <p:cNvPicPr>
              <a:picLocks noChangeAspect="1" noChangeArrowheads="1"/>
            </p:cNvPicPr>
            <p:nvPr/>
          </p:nvPicPr>
          <p:blipFill rotWithShape="1">
            <a:blip r:embed="rId5"/>
            <a:srcRect l="62365" t="6644" r="-1" b="36144"/>
            <a:stretch/>
          </p:blipFill>
          <p:spPr bwMode="auto">
            <a:xfrm>
              <a:off x="6371376" y="1226717"/>
              <a:ext cx="1810501" cy="15468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2179662" y="3987925"/>
            <a:ext cx="1488951" cy="1384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7" descr="http://icons.iconarchive.com/icons/aha-soft/desktop-buffet/256/Chicken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92" y="1620689"/>
            <a:ext cx="1376008" cy="13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9" descr="http://us.cdn3.123rf.com/168nwm/tribalium123/tribalium1231208/tribalium123120800295/14973433-steak-meat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0283" y="4358517"/>
            <a:ext cx="1502350" cy="1013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6" descr="http://www.iconshock.com/img_jpg/REALVISTA/food/jpg/256/beef_ic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2243175"/>
            <a:ext cx="1232504" cy="859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8" descr="http://img1.wikia.nocookie.net/__cb20110517175512/restaurantcity/images/5/56/Lam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609">
            <a:off x="2234690" y="2286742"/>
            <a:ext cx="895350" cy="8947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2" descr="http://img4.wikia.nocookie.net/__cb20120626225705/wildwesttown/images/a/a7/Pork_Chop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62" y="2282094"/>
            <a:ext cx="1330998" cy="7537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4" descr="http://png-3.findicons.com/files/icons/344/market/128/ha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99818">
            <a:off x="608267" y="4164907"/>
            <a:ext cx="1390650" cy="1265238"/>
          </a:xfrm>
          <a:prstGeom prst="rect">
            <a:avLst/>
          </a:prstGeom>
          <a:noFill/>
          <a:effectLst>
            <a:outerShdw blurRad="2159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019553" y="3049141"/>
            <a:ext cx="1512887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chicken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33734" y="3087328"/>
            <a:ext cx="136842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beef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3524939" y="3054239"/>
            <a:ext cx="1150938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pork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2112454" y="3068638"/>
            <a:ext cx="117157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lamb</a:t>
            </a:r>
            <a:endParaRPr lang="es-ES" sz="2800" b="1" dirty="0" smtClean="0">
              <a:latin typeface="Comic Sans MS" pitchFamily="66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599614" y="5496820"/>
            <a:ext cx="1152525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ham</a:t>
            </a:r>
            <a:endParaRPr lang="es-ES" sz="2800" b="1" dirty="0" smtClean="0">
              <a:latin typeface="Comic Sans MS" pitchFamily="66" charset="0"/>
            </a:endParaRPr>
          </a:p>
        </p:txBody>
      </p:sp>
      <p:grpSp>
        <p:nvGrpSpPr>
          <p:cNvPr id="71" name="70 Grupo"/>
          <p:cNvGrpSpPr/>
          <p:nvPr/>
        </p:nvGrpSpPr>
        <p:grpSpPr>
          <a:xfrm>
            <a:off x="3712141" y="1451890"/>
            <a:ext cx="963736" cy="1046228"/>
            <a:chOff x="-1116632" y="19050"/>
            <a:chExt cx="963736" cy="1046228"/>
          </a:xfrm>
        </p:grpSpPr>
        <p:grpSp>
          <p:nvGrpSpPr>
            <p:cNvPr id="72" name="71 Grupo"/>
            <p:cNvGrpSpPr/>
            <p:nvPr/>
          </p:nvGrpSpPr>
          <p:grpSpPr>
            <a:xfrm>
              <a:off x="-1116632" y="19050"/>
              <a:ext cx="963736" cy="1046228"/>
              <a:chOff x="-1908720" y="1055687"/>
              <a:chExt cx="963736" cy="1046228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5" name="74 Conector recto"/>
              <p:cNvCxnSpPr>
                <a:stCxn id="74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41" descr="http://i.istockimg.com/file_thumbview_approve/9254257/3/stock-illustration-9254257-pig-s-head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1008621" y="69389"/>
              <a:ext cx="747713" cy="57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75 Grupo"/>
          <p:cNvGrpSpPr/>
          <p:nvPr/>
        </p:nvGrpSpPr>
        <p:grpSpPr>
          <a:xfrm>
            <a:off x="820128" y="1451087"/>
            <a:ext cx="963736" cy="1046228"/>
            <a:chOff x="-1013125" y="1564290"/>
            <a:chExt cx="963736" cy="1046228"/>
          </a:xfrm>
        </p:grpSpPr>
        <p:grpSp>
          <p:nvGrpSpPr>
            <p:cNvPr id="77" name="76 Grupo"/>
            <p:cNvGrpSpPr/>
            <p:nvPr/>
          </p:nvGrpSpPr>
          <p:grpSpPr>
            <a:xfrm>
              <a:off x="-1013125" y="1564290"/>
              <a:ext cx="963736" cy="1046228"/>
              <a:chOff x="-1908720" y="1055687"/>
              <a:chExt cx="963736" cy="1046228"/>
            </a:xfrm>
          </p:grpSpPr>
          <p:sp>
            <p:nvSpPr>
              <p:cNvPr id="79" name="78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0" name="79 Conector recto"/>
              <p:cNvCxnSpPr>
                <a:stCxn id="79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8" name="Picture 37" descr="http://st.depositphotos.com/1005929/3234/v/170/depositphotos_32349737-Brown-little-cow-head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0" b="8306"/>
            <a:stretch/>
          </p:blipFill>
          <p:spPr bwMode="auto">
            <a:xfrm>
              <a:off x="-899128" y="1609764"/>
              <a:ext cx="735742" cy="62616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80 Grupo"/>
          <p:cNvGrpSpPr/>
          <p:nvPr/>
        </p:nvGrpSpPr>
        <p:grpSpPr>
          <a:xfrm>
            <a:off x="2179662" y="1484784"/>
            <a:ext cx="963736" cy="1054786"/>
            <a:chOff x="-1013125" y="2694811"/>
            <a:chExt cx="963736" cy="1054786"/>
          </a:xfrm>
        </p:grpSpPr>
        <p:grpSp>
          <p:nvGrpSpPr>
            <p:cNvPr id="82" name="81 Grupo"/>
            <p:cNvGrpSpPr/>
            <p:nvPr/>
          </p:nvGrpSpPr>
          <p:grpSpPr>
            <a:xfrm>
              <a:off x="-1013125" y="2703369"/>
              <a:ext cx="963736" cy="1046228"/>
              <a:chOff x="-1908720" y="1055687"/>
              <a:chExt cx="963736" cy="1046228"/>
            </a:xfrm>
          </p:grpSpPr>
          <p:sp>
            <p:nvSpPr>
              <p:cNvPr id="84" name="83 Rectángulo"/>
              <p:cNvSpPr/>
              <p:nvPr/>
            </p:nvSpPr>
            <p:spPr>
              <a:xfrm>
                <a:off x="-1908720" y="1055687"/>
                <a:ext cx="963736" cy="71437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5" name="84 Conector recto"/>
              <p:cNvCxnSpPr>
                <a:stCxn id="84" idx="2"/>
              </p:cNvCxnSpPr>
              <p:nvPr/>
            </p:nvCxnSpPr>
            <p:spPr>
              <a:xfrm>
                <a:off x="-1426852" y="1770062"/>
                <a:ext cx="0" cy="33185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39" descr="http://cdn1.freepik.com/image/th/17-402201152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889550" y="2694811"/>
              <a:ext cx="722933" cy="722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" name="Picture 2" descr="http://www.dibujosparapintar.com/imagenes/chuleton_ternera_min.gif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67200"/>
            <a:ext cx="1409700" cy="1123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4060021" y="5496820"/>
            <a:ext cx="1201599" cy="4921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ribs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meat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9" grpId="0" animBg="1" autoUpdateAnimBg="0"/>
      <p:bldP spid="30" grpId="0" animBg="1" autoUpdateAnimBg="0"/>
      <p:bldP spid="32" grpId="0" animBg="1" autoUpdateAnimBg="0"/>
      <p:bldP spid="33" grpId="0" animBg="1" autoUpdateAnimBg="0"/>
      <p:bldP spid="65" grpId="0" animBg="1" autoUpdateAnimBg="0"/>
      <p:bldP spid="66" grpId="0" animBg="1" autoUpdateAnimBg="0"/>
      <p:bldP spid="67" grpId="0" animBg="1" autoUpdateAnimBg="0"/>
      <p:bldP spid="68" grpId="0" animBg="1" autoUpdateAnimBg="0"/>
      <p:bldP spid="69" grpId="0" animBg="1" autoUpdateAnimBg="0"/>
      <p:bldP spid="8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2" descr="http://www.lasislasmariaschicago.com/wp-content/themes/Nova/images/told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080"/>
          <a:stretch/>
        </p:blipFill>
        <p:spPr bwMode="auto">
          <a:xfrm>
            <a:off x="0" y="0"/>
            <a:ext cx="9144000" cy="1457032"/>
          </a:xfrm>
          <a:prstGeom prst="rect">
            <a:avLst/>
          </a:prstGeom>
          <a:noFill/>
          <a:effectLst>
            <a:outerShdw blurRad="152400" dist="38100" dir="5400000" algn="t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7" name="Picture 21" descr="http://www.gameboxx.com/images/fv/bushels/bushel_3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1628800"/>
            <a:ext cx="1458912" cy="1458912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899592" y="307342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clams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009232" y="300446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octopus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50" name="Picture 25" descr="http://images3.wikia.nocookie.net/__cb20100805103714/ztreasureisle/images/a/a9/Octopus-ic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107"/>
          <a:stretch/>
        </p:blipFill>
        <p:spPr bwMode="auto">
          <a:xfrm>
            <a:off x="4845720" y="1340768"/>
            <a:ext cx="1814512" cy="1649412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988147" y="305955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mussels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52" name="Picture 27" descr="http://www.dibujosparapintar.com/imagenes/mejillones_mi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784" y="1664139"/>
            <a:ext cx="2063750" cy="12842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947991" y="2985970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prawn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88" name="Picture 29" descr="http://images.clipartpanda.com/shrimp-clipart-21495985-shrimp-isolated-illustration-on-white-backgroun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3504" y="1501657"/>
            <a:ext cx="1712912" cy="145573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530078" y="551723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salmon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90" name="Picture 23" descr="http://cliparts101.com/files/990/44A4A4F56EEE4BAC2048CF1EC9E5E3AB/Salmon_7.png"/>
          <p:cNvPicPr>
            <a:picLocks noChangeAspect="1" noChangeArrowheads="1"/>
          </p:cNvPicPr>
          <p:nvPr/>
        </p:nvPicPr>
        <p:blipFill rotWithShape="1">
          <a:blip r:embed="rId10"/>
          <a:srcRect b="13124"/>
          <a:stretch/>
        </p:blipFill>
        <p:spPr bwMode="auto">
          <a:xfrm>
            <a:off x="1331640" y="3861048"/>
            <a:ext cx="1814513" cy="1576388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6442918" y="5492895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smtClean="0">
                <a:latin typeface="Comic Sans MS" pitchFamily="66" charset="0"/>
              </a:rPr>
              <a:t>tuna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4101409" y="5470525"/>
            <a:ext cx="1512888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sardines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93" name="Picture 21" descr="http://i161.photobucket.com/albums/t234/lolon5/food-1.jpg"/>
          <p:cNvPicPr>
            <a:picLocks noChangeAspect="1" noChangeArrowheads="1"/>
          </p:cNvPicPr>
          <p:nvPr/>
        </p:nvPicPr>
        <p:blipFill rotWithShape="1">
          <a:blip r:embed="rId11"/>
          <a:srcRect l="30167" r="34917" b="9793"/>
          <a:stretch/>
        </p:blipFill>
        <p:spPr bwMode="auto">
          <a:xfrm>
            <a:off x="6272580" y="3842969"/>
            <a:ext cx="1548666" cy="153024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http://fc08.deviantart.net/fs71/f/2012/195/d/c/sardine_can_icon_by_yamshing-d578pmy.png"/>
          <p:cNvPicPr>
            <a:picLocks noChangeAspect="1" noChangeArrowheads="1"/>
          </p:cNvPicPr>
          <p:nvPr/>
        </p:nvPicPr>
        <p:blipFill rotWithShape="1">
          <a:blip r:embed="rId12"/>
          <a:srcRect l="7171" t="14440" r="4809" b="14995"/>
          <a:stretch/>
        </p:blipFill>
        <p:spPr bwMode="auto">
          <a:xfrm>
            <a:off x="3923928" y="3861048"/>
            <a:ext cx="1909095" cy="153024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"/>
          <p:cNvSpPr txBox="1">
            <a:spLocks noChangeArrowheads="1"/>
          </p:cNvSpPr>
          <p:nvPr/>
        </p:nvSpPr>
        <p:spPr>
          <a:xfrm>
            <a:off x="1083717" y="260648"/>
            <a:ext cx="711572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473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f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ish</a:t>
            </a:r>
            <a:r>
              <a:rPr lang="es-ES" sz="54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&amp; 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seafood</a:t>
            </a:r>
            <a:endParaRPr lang="es-ES" sz="5400" b="1" dirty="0">
              <a:ln w="11430">
                <a:solidFill>
                  <a:srgbClr val="0070C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3" grpId="0" animBg="1"/>
      <p:bldP spid="89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0070C0"/>
                </a:solidFill>
              </a:rPr>
              <a:t>Click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on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the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pictures</a:t>
            </a:r>
            <a:r>
              <a:rPr lang="es-ES_tradnl" altLang="es-ES" b="1" dirty="0">
                <a:solidFill>
                  <a:srgbClr val="0070C0"/>
                </a:solidFill>
              </a:rPr>
              <a:t> to show </a:t>
            </a:r>
            <a:r>
              <a:rPr lang="es-ES_tradnl" altLang="es-ES" b="1" dirty="0" err="1">
                <a:solidFill>
                  <a:srgbClr val="0070C0"/>
                </a:solidFill>
              </a:rPr>
              <a:t>the</a:t>
            </a:r>
            <a:r>
              <a:rPr lang="es-ES_tradnl" altLang="es-ES" b="1" dirty="0">
                <a:solidFill>
                  <a:srgbClr val="0070C0"/>
                </a:solidFill>
              </a:rPr>
              <a:t> </a:t>
            </a:r>
            <a:r>
              <a:rPr lang="es-ES_tradnl" altLang="es-ES" b="1" dirty="0" err="1">
                <a:solidFill>
                  <a:srgbClr val="0070C0"/>
                </a:solidFill>
              </a:rPr>
              <a:t>words</a:t>
            </a:r>
            <a:endParaRPr lang="es-ES" altLang="es-ES" b="1" dirty="0">
              <a:solidFill>
                <a:srgbClr val="0070C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162668" y="3115352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cheese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25" name="Picture 21" descr="http://icons.iconarchive.com/icons/xaml-icon-studio/agriculture/256/Cheese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2589"/>
          <a:stretch/>
        </p:blipFill>
        <p:spPr bwMode="auto">
          <a:xfrm>
            <a:off x="2946917" y="1530258"/>
            <a:ext cx="1656705" cy="1448394"/>
          </a:xfrm>
          <a:prstGeom prst="rect">
            <a:avLst/>
          </a:prstGeom>
          <a:noFill/>
          <a:effectLst>
            <a:outerShdw blurRad="1778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5004048" y="1787004"/>
            <a:ext cx="1576830" cy="1092393"/>
            <a:chOff x="4791648" y="5111647"/>
            <a:chExt cx="1576830" cy="1092393"/>
          </a:xfrm>
        </p:grpSpPr>
        <p:pic>
          <p:nvPicPr>
            <p:cNvPr id="27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5296" y1="7111" x2="13239" y2="17333"/>
                          <a14:foregroundMark x1="9693" y1="21778" x2="3310" y2="32889"/>
                          <a14:foregroundMark x1="11820" y1="19111" x2="18676" y2="11111"/>
                          <a14:foregroundMark x1="13948" y1="16889" x2="12293" y2="16444"/>
                          <a14:foregroundMark x1="25296" y1="8444" x2="35461" y2="2667"/>
                          <a14:foregroundMark x1="37589" y1="3556" x2="47045" y2="889"/>
                          <a14:foregroundMark x1="50355" y1="2222" x2="60047" y2="2222"/>
                          <a14:foregroundMark x1="62884" y1="4000" x2="70922" y2="4889"/>
                          <a14:foregroundMark x1="73286" y1="7111" x2="81797" y2="12444"/>
                          <a14:foregroundMark x1="83215" y1="14667" x2="89362" y2="19556"/>
                          <a14:foregroundMark x1="91017" y1="23111" x2="94799" y2="29778"/>
                          <a14:foregroundMark x1="95508" y1="33333" x2="98345" y2="41333"/>
                          <a14:foregroundMark x1="98818" y1="46222" x2="99054" y2="56889"/>
                          <a14:foregroundMark x1="98345" y1="60889" x2="93853" y2="72000"/>
                          <a14:foregroundMark x1="2364" y1="37333" x2="1182" y2="48000"/>
                          <a14:foregroundMark x1="1182" y1="53778" x2="1891" y2="60000"/>
                          <a14:foregroundMark x1="2128" y1="64000" x2="6619" y2="72000"/>
                          <a14:foregroundMark x1="7565" y1="76000" x2="17021" y2="84889"/>
                          <a14:foregroundMark x1="16312" y1="87111" x2="24823" y2="90667"/>
                          <a14:foregroundMark x1="26241" y1="93778" x2="33570" y2="95111"/>
                          <a14:foregroundMark x1="34043" y1="96000" x2="41135" y2="97333"/>
                          <a14:foregroundMark x1="41844" y1="97778" x2="51300" y2="98222"/>
                          <a14:foregroundMark x1="52955" y1="98222" x2="60047" y2="97333"/>
                          <a14:foregroundMark x1="61229" y1="96889" x2="68322" y2="95111"/>
                          <a14:foregroundMark x1="70213" y1="95111" x2="76359" y2="902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648" y="5416168"/>
              <a:ext cx="1576830" cy="7878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st.depositphotos.com/1765462/2328/v/110/depositphotos_23280596-Whipped-cream-vector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3853" y1="60606" x2="20183" y2="69697"/>
                          <a14:foregroundMark x1="23853" y1="57576" x2="44954" y2="56566"/>
                          <a14:foregroundMark x1="44037" y1="46465" x2="59633" y2="37374"/>
                          <a14:foregroundMark x1="60550" y1="50505" x2="76147" y2="61616"/>
                          <a14:foregroundMark x1="48624" y1="41414" x2="45872" y2="41414"/>
                          <a14:foregroundMark x1="19266" y1="71717" x2="25688" y2="76768"/>
                          <a14:foregroundMark x1="48624" y1="39394" x2="56881" y2="34343"/>
                          <a14:foregroundMark x1="24771" y1="55556" x2="33028" y2="44444"/>
                          <a14:foregroundMark x1="44954" y1="38384" x2="39450" y2="39394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9" t="26857" r="17404" b="14380"/>
            <a:stretch/>
          </p:blipFill>
          <p:spPr bwMode="auto">
            <a:xfrm>
              <a:off x="5005072" y="5111647"/>
              <a:ext cx="1149196" cy="8938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076056" y="3084066"/>
            <a:ext cx="1376561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cream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31" name="Picture 2" descr="http://clipartse.com/stock-clipart/9416/thumbnail-butter-clip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9" y="1684428"/>
            <a:ext cx="1855371" cy="1591122"/>
          </a:xfrm>
          <a:prstGeom prst="rect">
            <a:avLst/>
          </a:prstGeom>
          <a:noFill/>
          <a:effectLst>
            <a:outerShdw blurRad="63500" dist="63500" dir="2700000" algn="tl" rotWithShape="0">
              <a:prstClr val="black">
                <a:alpha val="4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115343" y="3126598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butter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876256" y="3064377"/>
            <a:ext cx="18002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smtClean="0">
                <a:latin typeface="Comic Sans MS" pitchFamily="66" charset="0"/>
              </a:rPr>
              <a:t>ice </a:t>
            </a:r>
            <a:r>
              <a:rPr lang="es-ES" altLang="es-ES" sz="2600" b="1" dirty="0" err="1" smtClean="0">
                <a:latin typeface="Comic Sans MS" pitchFamily="66" charset="0"/>
              </a:rPr>
              <a:t>cream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34" name="Picture 23" descr="https://cdn4.iconfinder.com/data/icons/REALVISTA/food/png/256/strawberry_ice_crea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0272" y="1578477"/>
            <a:ext cx="1401763" cy="14001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316038" y="5586615"/>
            <a:ext cx="11525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milk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356350" y="5580265"/>
            <a:ext cx="1655763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s-ES" sz="2600" b="1" dirty="0" smtClean="0">
                <a:latin typeface="Comic Sans MS" pitchFamily="66" charset="0"/>
              </a:rPr>
              <a:t>yoghurt</a:t>
            </a:r>
          </a:p>
        </p:txBody>
      </p:sp>
      <p:pic>
        <p:nvPicPr>
          <p:cNvPr id="37" name="Picture 55" descr="http://icons.iconarchive.com/icons/aha-soft/food/256/yoghurt-ico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7788" y="4149080"/>
            <a:ext cx="1365250" cy="1366837"/>
          </a:xfrm>
          <a:prstGeom prst="rect">
            <a:avLst/>
          </a:prstGeom>
          <a:noFill/>
          <a:ln>
            <a:noFill/>
          </a:ln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188418" y="4056264"/>
            <a:ext cx="1232893" cy="1538288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3540125" y="5580265"/>
            <a:ext cx="2039938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altLang="es-ES" sz="2600" b="1" dirty="0" err="1" smtClean="0">
                <a:latin typeface="Comic Sans MS" pitchFamily="66" charset="0"/>
              </a:rPr>
              <a:t>milkshake</a:t>
            </a:r>
            <a:endParaRPr lang="es-ES" altLang="es-ES" sz="2600" b="1" dirty="0" smtClean="0">
              <a:latin typeface="Comic Sans MS" pitchFamily="66" charset="0"/>
            </a:endParaRPr>
          </a:p>
        </p:txBody>
      </p:sp>
      <p:pic>
        <p:nvPicPr>
          <p:cNvPr id="40" name="Picture 4" descr="http://www.surfnlearn.com/chefville/milk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0306" y="4077072"/>
            <a:ext cx="1455737" cy="1455738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2" descr="http://www.lasislasmariaschicago.com/wp-content/themes/Nova/images/toldo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" r="5080"/>
          <a:stretch/>
        </p:blipFill>
        <p:spPr bwMode="auto">
          <a:xfrm>
            <a:off x="0" y="0"/>
            <a:ext cx="9144000" cy="1457032"/>
          </a:xfrm>
          <a:prstGeom prst="rect">
            <a:avLst/>
          </a:prstGeom>
          <a:noFill/>
          <a:effectLst>
            <a:outerShdw blurRad="152400" dist="38100" dir="5400000" algn="t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942234" y="128811"/>
            <a:ext cx="7302173" cy="707901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d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airy</a:t>
            </a:r>
            <a:r>
              <a:rPr lang="es-ES" sz="5400" b="1" dirty="0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es-ES" sz="5400" b="1" dirty="0" err="1" smtClean="0">
                <a:ln w="11430">
                  <a:solidFill>
                    <a:srgbClr val="0070C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products</a:t>
            </a:r>
            <a:endParaRPr lang="es-ES" sz="5400" b="1" dirty="0">
              <a:ln w="11430">
                <a:solidFill>
                  <a:srgbClr val="0070C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30" grpId="0" animBg="1" autoUpdateAnimBg="0"/>
      <p:bldP spid="32" grpId="0" animBg="1" autoUpdateAnimBg="0"/>
      <p:bldP spid="33" grpId="0" animBg="1" autoUpdateAnimBg="0"/>
      <p:bldP spid="35" grpId="0" animBg="1" autoUpdateAnimBg="0"/>
      <p:bldP spid="36" grpId="0" animBg="1" autoUpdateAnimBg="0"/>
      <p:bldP spid="3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2" name="Picture 28" descr="https://cdn2.iconfinder.com/data/icons/kids/128x128/apps/cooki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623752">
            <a:off x="1001410" y="1730097"/>
            <a:ext cx="1235075" cy="1235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899320" y="2924944"/>
            <a:ext cx="1619250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biscuit</a:t>
            </a:r>
            <a:endParaRPr lang="es-ES" sz="3200" b="1" dirty="0" smtClean="0">
              <a:latin typeface="Comic Sans MS" pitchFamily="66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987551" y="2945583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bread</a:t>
            </a:r>
          </a:p>
        </p:txBody>
      </p:sp>
      <p:pic>
        <p:nvPicPr>
          <p:cNvPr id="45" name="Picture 4" descr="http://icons.iconarchive.com/icons/fasticon/coffee-break/128/bread-icon.png"/>
          <p:cNvPicPr>
            <a:picLocks noChangeAspect="1" noChangeArrowheads="1"/>
          </p:cNvPicPr>
          <p:nvPr/>
        </p:nvPicPr>
        <p:blipFill rotWithShape="1">
          <a:blip r:embed="rId5"/>
          <a:srcRect b="18465"/>
          <a:stretch/>
        </p:blipFill>
        <p:spPr bwMode="auto">
          <a:xfrm>
            <a:off x="2915816" y="1627958"/>
            <a:ext cx="1400175" cy="1141412"/>
          </a:xfrm>
          <a:prstGeom prst="rect">
            <a:avLst/>
          </a:prstGeom>
          <a:noFill/>
          <a:effectLst>
            <a:outerShdw blurRad="114300" dist="50800" dir="18900000" sy="23000" kx="-1200000" algn="b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932040" y="2924944"/>
            <a:ext cx="1612900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cereal</a:t>
            </a:r>
          </a:p>
        </p:txBody>
      </p:sp>
      <p:pic>
        <p:nvPicPr>
          <p:cNvPr id="47" name="Picture 30" descr="http://icons.iconarchive.com/icons/rade8/breakfast/128/cerea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32" y="1627958"/>
            <a:ext cx="1473200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019999" y="291680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corn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49" name="Picture 28" descr="http://us.cdn3.123rf.com/168nwm/hbas/hbas1004/hbas100400012/6756125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87926">
            <a:off x="6970297" y="1609243"/>
            <a:ext cx="1359958" cy="1400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809849" y="543708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flour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51" name="Picture 32" descr="http://img2.wikia.nocookie.net/__cb20110506190919/farmville/images/b/b0/Flou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" y="4077072"/>
            <a:ext cx="15652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2978150" y="5445125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pasta</a:t>
            </a:r>
          </a:p>
        </p:txBody>
      </p:sp>
      <p:pic>
        <p:nvPicPr>
          <p:cNvPr id="53" name="Picture 32" descr="http://img2.wikia.nocookie.net/__cb20121130120320/farmville/images/4/40/Pasta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227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048349" y="5445125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smtClean="0">
                <a:latin typeface="Comic Sans MS" pitchFamily="66" charset="0"/>
              </a:rPr>
              <a:t>rice</a:t>
            </a:r>
          </a:p>
        </p:txBody>
      </p:sp>
      <p:pic>
        <p:nvPicPr>
          <p:cNvPr id="55" name="Picture 30" descr="http://www.icon100.com/up/2874/512/recipe_ric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5846" r="6047" b="9734"/>
          <a:stretch>
            <a:fillRect/>
          </a:stretch>
        </p:blipFill>
        <p:spPr bwMode="auto">
          <a:xfrm>
            <a:off x="4946749" y="4162425"/>
            <a:ext cx="1641475" cy="11382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939125" y="5437088"/>
            <a:ext cx="1368425" cy="584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3200" b="1" dirty="0" err="1" smtClean="0">
                <a:latin typeface="Comic Sans MS" pitchFamily="66" charset="0"/>
              </a:rPr>
              <a:t>wheat</a:t>
            </a:r>
            <a:endParaRPr lang="es-ES" sz="3200" b="1" dirty="0" smtClean="0">
              <a:latin typeface="Comic Sans MS" pitchFamily="66" charset="0"/>
            </a:endParaRPr>
          </a:p>
        </p:txBody>
      </p:sp>
      <p:pic>
        <p:nvPicPr>
          <p:cNvPr id="57" name="Picture 26" descr="http://1.bp.blogspot.com/-cZsJ2CkX4JY/VFomJr6JvGI/AAAAAAAALUY/-sJmkhqodHg/s1600/crop_general_wheat_generic_icon-5aba9bd7dcc643c3fd773f7c2b11791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34915">
            <a:off x="6943888" y="3960713"/>
            <a:ext cx="1552575" cy="1552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cereal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4" grpId="0" animBg="1" autoUpdateAnimBg="0"/>
      <p:bldP spid="46" grpId="0" animBg="1" autoUpdateAnimBg="0"/>
      <p:bldP spid="48" grpId="0" animBg="1" autoUpdateAnimBg="0"/>
      <p:bldP spid="50" grpId="0" animBg="1" autoUpdateAnimBg="0"/>
      <p:bldP spid="52" grpId="0" animBg="1" autoUpdateAnimBg="0"/>
      <p:bldP spid="54" grpId="0" animBg="1" autoUpdateAnimBg="0"/>
      <p:bldP spid="5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103933" y="3035300"/>
            <a:ext cx="13684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112346" y="3068960"/>
            <a:ext cx="2232025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green</a:t>
            </a:r>
            <a:r>
              <a:rPr lang="es-ES" sz="2600" b="1" dirty="0" smtClean="0">
                <a:latin typeface="Comic Sans MS" pitchFamily="66" charset="0"/>
              </a:rPr>
              <a:t> </a:t>
            </a:r>
            <a:r>
              <a:rPr lang="es-ES" sz="2600" b="1" dirty="0" err="1" smtClean="0">
                <a:latin typeface="Comic Sans MS" pitchFamily="66" charset="0"/>
              </a:rPr>
              <a:t>beans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92378" y="5481638"/>
            <a:ext cx="136842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smtClean="0">
                <a:latin typeface="Comic Sans MS" pitchFamily="66" charset="0"/>
              </a:rPr>
              <a:t>peas</a:t>
            </a:r>
          </a:p>
        </p:txBody>
      </p:sp>
      <p:pic>
        <p:nvPicPr>
          <p:cNvPr id="30" name="Picture 14" descr="http://img2.wikia.nocookie.net/__cb20130907034250/farmville/images/9/90/Fava_Beans_Bushe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57" y="1422400"/>
            <a:ext cx="1573089" cy="15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http://img3.wikia.nocookie.net/__cb20111110052132/frontierville/images/e/e0/Thanksgiving_Pea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40" y="4003676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484140" y="5516563"/>
            <a:ext cx="136842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800" b="1" dirty="0" err="1" smtClean="0">
                <a:latin typeface="Comic Sans MS" pitchFamily="66" charset="0"/>
              </a:rPr>
              <a:t>lentils</a:t>
            </a:r>
            <a:endParaRPr lang="es-ES" sz="2800" b="1" dirty="0" smtClean="0">
              <a:latin typeface="Comic Sans MS" pitchFamily="66" charset="0"/>
            </a:endParaRPr>
          </a:p>
        </p:txBody>
      </p:sp>
      <p:grpSp>
        <p:nvGrpSpPr>
          <p:cNvPr id="33" name="1 Grupo"/>
          <p:cNvGrpSpPr>
            <a:grpSpLocks/>
          </p:cNvGrpSpPr>
          <p:nvPr/>
        </p:nvGrpSpPr>
        <p:grpSpPr bwMode="auto">
          <a:xfrm>
            <a:off x="1043608" y="1570038"/>
            <a:ext cx="1649412" cy="1363662"/>
            <a:chOff x="672156" y="1159843"/>
            <a:chExt cx="2381251" cy="1905000"/>
          </a:xfrm>
        </p:grpSpPr>
        <p:pic>
          <p:nvPicPr>
            <p:cNvPr id="34" name="Picture 16" descr="http://img1.wikia.nocookie.net/__cb20140702134740/farmville/images/0/01/Magic_Beans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407" y="1159843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2" descr="http://www.berkeleybowl.com/images/bulk/page_icons/icon_red_bean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56" y="1900772"/>
              <a:ext cx="1702023" cy="113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520058" y="3027137"/>
            <a:ext cx="2081213" cy="4937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chickpeas</a:t>
            </a:r>
            <a:endParaRPr lang="es-ES" sz="2600" b="1" dirty="0" smtClean="0">
              <a:latin typeface="Comic Sans MS" pitchFamily="66" charset="0"/>
            </a:endParaRPr>
          </a:p>
        </p:txBody>
      </p:sp>
      <p:grpSp>
        <p:nvGrpSpPr>
          <p:cNvPr id="37" name="4 Grupo"/>
          <p:cNvGrpSpPr>
            <a:grpSpLocks/>
          </p:cNvGrpSpPr>
          <p:nvPr/>
        </p:nvGrpSpPr>
        <p:grpSpPr bwMode="auto">
          <a:xfrm>
            <a:off x="3376042" y="1660299"/>
            <a:ext cx="2332038" cy="1295400"/>
            <a:chOff x="-174951" y="3932804"/>
            <a:chExt cx="2691932" cy="1528195"/>
          </a:xfrm>
        </p:grpSpPr>
        <p:pic>
          <p:nvPicPr>
            <p:cNvPr id="38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674" y1="29333" x2="16785" y2="13778"/>
                          <a14:foregroundMark x1="18203" y1="13333" x2="26478" y2="6222"/>
                          <a14:foregroundMark x1="28369" y1="7111" x2="39953" y2="2222"/>
                          <a14:foregroundMark x1="41844" y1="2667" x2="54137" y2="1778"/>
                          <a14:foregroundMark x1="59102" y1="3111" x2="70922" y2="5778"/>
                          <a14:foregroundMark x1="73522" y1="8000" x2="79905" y2="12889"/>
                          <a14:foregroundMark x1="82742" y1="14222" x2="88180" y2="19556"/>
                          <a14:foregroundMark x1="89362" y1="20889" x2="89835" y2="23556"/>
                          <a14:foregroundMark x1="67139" y1="4444" x2="67139" y2="4444"/>
                          <a14:foregroundMark x1="4255" y1="31556" x2="1655" y2="44444"/>
                          <a14:foregroundMark x1="709" y1="50667" x2="1655" y2="58667"/>
                          <a14:foregroundMark x1="3310" y1="64444" x2="7801" y2="74222"/>
                          <a14:foregroundMark x1="9220" y1="76889" x2="11820" y2="81333"/>
                          <a14:foregroundMark x1="12530" y1="81778" x2="21040" y2="87111"/>
                          <a14:foregroundMark x1="20567" y1="89333" x2="30260" y2="93333"/>
                          <a14:foregroundMark x1="32624" y1="95556" x2="42080" y2="97333"/>
                          <a14:foregroundMark x1="31678" y1="96889" x2="23877" y2="91556"/>
                          <a14:foregroundMark x1="1418" y1="59556" x2="2837" y2="64889"/>
                          <a14:foregroundMark x1="44917" y1="98222" x2="58156" y2="96444"/>
                          <a14:foregroundMark x1="43262" y1="97778" x2="41135" y2="99556"/>
                          <a14:foregroundMark x1="65248" y1="96444" x2="73995" y2="92000"/>
                          <a14:foregroundMark x1="63593" y1="97333" x2="63593" y2="97333"/>
                          <a14:foregroundMark x1="76123" y1="91556" x2="83452" y2="85778"/>
                          <a14:foregroundMark x1="85816" y1="84889" x2="91726" y2="75556"/>
                          <a14:foregroundMark x1="95508" y1="72000" x2="97872" y2="59111"/>
                          <a14:foregroundMark x1="91962" y1="25333" x2="96690" y2="32000"/>
                          <a14:foregroundMark x1="97872" y1="36889" x2="99054" y2="4844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51" y="4021243"/>
              <a:ext cx="2691932" cy="14397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5" descr="http://www.mybirdstore.com/icon-img-chick_peas._836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3932804"/>
              <a:ext cx="1844440" cy="141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5 Grupo"/>
          <p:cNvGrpSpPr>
            <a:grpSpLocks/>
          </p:cNvGrpSpPr>
          <p:nvPr/>
        </p:nvGrpSpPr>
        <p:grpSpPr bwMode="auto">
          <a:xfrm>
            <a:off x="1979712" y="4292600"/>
            <a:ext cx="2306638" cy="1152525"/>
            <a:chOff x="2820304" y="3910844"/>
            <a:chExt cx="2633808" cy="1408669"/>
          </a:xfrm>
        </p:grpSpPr>
        <p:pic>
          <p:nvPicPr>
            <p:cNvPr id="58" name="Picture 6" descr="http://clipartist.info/openclipart.org/SVG/eady/holiday_plate_1-800px.png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5296" y1="7111" x2="13239" y2="17333"/>
                          <a14:foregroundMark x1="9693" y1="21778" x2="3310" y2="32889"/>
                          <a14:foregroundMark x1="11820" y1="19111" x2="18676" y2="11111"/>
                          <a14:foregroundMark x1="13948" y1="16889" x2="12293" y2="16444"/>
                          <a14:foregroundMark x1="25296" y1="8444" x2="35461" y2="2667"/>
                          <a14:foregroundMark x1="37589" y1="3556" x2="47045" y2="889"/>
                          <a14:foregroundMark x1="50355" y1="2222" x2="60047" y2="2222"/>
                          <a14:foregroundMark x1="62884" y1="4000" x2="70922" y2="4889"/>
                          <a14:foregroundMark x1="73286" y1="7111" x2="81797" y2="12444"/>
                          <a14:foregroundMark x1="83215" y1="14667" x2="89362" y2="19556"/>
                          <a14:foregroundMark x1="91017" y1="23111" x2="94799" y2="29778"/>
                          <a14:foregroundMark x1="95508" y1="33333" x2="98345" y2="41333"/>
                          <a14:foregroundMark x1="98818" y1="46222" x2="99054" y2="56889"/>
                          <a14:foregroundMark x1="98345" y1="60889" x2="93853" y2="72000"/>
                          <a14:foregroundMark x1="2364" y1="37333" x2="1182" y2="48000"/>
                          <a14:foregroundMark x1="1182" y1="53778" x2="1891" y2="60000"/>
                          <a14:foregroundMark x1="2128" y1="64000" x2="6619" y2="72000"/>
                          <a14:foregroundMark x1="7565" y1="76000" x2="17021" y2="84889"/>
                          <a14:foregroundMark x1="16312" y1="87111" x2="24823" y2="90667"/>
                          <a14:foregroundMark x1="26241" y1="93778" x2="33570" y2="95111"/>
                          <a14:foregroundMark x1="34043" y1="96000" x2="41135" y2="97333"/>
                          <a14:foregroundMark x1="41844" y1="97778" x2="51300" y2="98222"/>
                          <a14:foregroundMark x1="52955" y1="98222" x2="60047" y2="97333"/>
                          <a14:foregroundMark x1="61229" y1="96889" x2="68322" y2="95111"/>
                          <a14:foregroundMark x1="70213" y1="95111" x2="76359" y2="9022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04" y="3910844"/>
              <a:ext cx="2633808" cy="140866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http://www.alliancezone.ca/dir/wp-content/uploads/2013/05/main-image-photo-laird-green-lentils.png"/>
            <p:cNvPicPr>
              <a:picLocks noChangeAspect="1" noChangeArrowheads="1"/>
            </p:cNvPicPr>
            <p:nvPr/>
          </p:nvPicPr>
          <p:blipFill rotWithShape="1">
            <a:blip r:embed="rId11"/>
            <a:srcRect l="14333" r="15267"/>
            <a:stretch/>
          </p:blipFill>
          <p:spPr bwMode="auto">
            <a:xfrm>
              <a:off x="3148398" y="3986517"/>
              <a:ext cx="1946806" cy="11486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40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2555776" y="44624"/>
            <a:ext cx="4078445" cy="580054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8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legumes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7" grpId="0" animBg="1" autoUpdateAnimBg="0"/>
      <p:bldP spid="32" grpId="0" animBg="1" autoUpdateAnimBg="0"/>
      <p:bldP spid="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7086" r="2418" b="8116"/>
          <a:stretch/>
        </p:blipFill>
        <p:spPr>
          <a:xfrm>
            <a:off x="249382" y="3914977"/>
            <a:ext cx="8672946" cy="23860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3738" r="2418" b="7672"/>
          <a:stretch/>
        </p:blipFill>
        <p:spPr>
          <a:xfrm>
            <a:off x="249382" y="1268759"/>
            <a:ext cx="8672946" cy="2646217"/>
          </a:xfrm>
          <a:prstGeom prst="rect">
            <a:avLst/>
          </a:prstGeom>
        </p:spPr>
      </p:pic>
      <p:sp>
        <p:nvSpPr>
          <p:cNvPr id="19" name="1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3888" y="6381750"/>
            <a:ext cx="649287" cy="360363"/>
          </a:xfrm>
          <a:prstGeom prst="actionButtonForwardNex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5 CuadroTexto"/>
          <p:cNvSpPr txBox="1">
            <a:spLocks noChangeArrowheads="1"/>
          </p:cNvSpPr>
          <p:nvPr/>
        </p:nvSpPr>
        <p:spPr bwMode="auto">
          <a:xfrm>
            <a:off x="1908175" y="6373068"/>
            <a:ext cx="5138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" b="1" dirty="0" err="1">
                <a:solidFill>
                  <a:srgbClr val="FFFF00"/>
                </a:solidFill>
              </a:rPr>
              <a:t>Click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on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pictures</a:t>
            </a:r>
            <a:r>
              <a:rPr lang="es-ES_tradnl" altLang="es-ES" b="1" dirty="0">
                <a:solidFill>
                  <a:srgbClr val="FFFF00"/>
                </a:solidFill>
              </a:rPr>
              <a:t> to show </a:t>
            </a:r>
            <a:r>
              <a:rPr lang="es-ES_tradnl" altLang="es-ES" b="1" dirty="0" err="1">
                <a:solidFill>
                  <a:srgbClr val="FFFF00"/>
                </a:solidFill>
              </a:rPr>
              <a:t>the</a:t>
            </a:r>
            <a:r>
              <a:rPr lang="es-ES_tradnl" altLang="es-ES" b="1" dirty="0">
                <a:solidFill>
                  <a:srgbClr val="FFFF00"/>
                </a:solidFill>
              </a:rPr>
              <a:t> </a:t>
            </a:r>
            <a:r>
              <a:rPr lang="es-ES_tradnl" altLang="es-ES" b="1" dirty="0" err="1">
                <a:solidFill>
                  <a:srgbClr val="FFFF00"/>
                </a:solidFill>
              </a:rPr>
              <a:t>words</a:t>
            </a:r>
            <a:endParaRPr lang="es-ES" altLang="es-ES" b="1" dirty="0">
              <a:solidFill>
                <a:srgbClr val="FFFF00"/>
              </a:solidFill>
            </a:endParaRPr>
          </a:p>
        </p:txBody>
      </p:sp>
      <p:sp>
        <p:nvSpPr>
          <p:cNvPr id="28" name="27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250825" y="6381750"/>
            <a:ext cx="649288" cy="360363"/>
          </a:xfrm>
          <a:prstGeom prst="actionButtonBackPrevious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83568" y="3068638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almond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39552" y="5404019"/>
            <a:ext cx="1873250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hazelnut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051274" y="5460330"/>
            <a:ext cx="13684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walnut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932461" y="5460330"/>
            <a:ext cx="1655763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peanut</a:t>
            </a:r>
            <a:endParaRPr lang="es-ES" sz="2600" b="1" dirty="0" smtClean="0">
              <a:latin typeface="Comic Sans MS" pitchFamily="66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876678" y="3084066"/>
            <a:ext cx="1655762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coconut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76090"/>
            <a:ext cx="1423987" cy="1076846"/>
          </a:xfrm>
          <a:prstGeom prst="rect">
            <a:avLst/>
          </a:prstGeom>
          <a:effectLst>
            <a:outerShdw blurRad="50800" dist="76200" dir="8100000" algn="tr" rotWithShape="0">
              <a:schemeClr val="bg2">
                <a:lumMod val="50000"/>
                <a:alpha val="86000"/>
              </a:schemeClr>
            </a:outerShdw>
          </a:effectLst>
        </p:spPr>
      </p:pic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4641205" y="3080891"/>
            <a:ext cx="1858962" cy="492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chestnut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49" name="Picture 28" descr="http://cegamers.com/wp-content/uploads/2011/06/Roasted_Peanut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38" y="3978821"/>
            <a:ext cx="1465062" cy="146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50 Grupo"/>
          <p:cNvGrpSpPr/>
          <p:nvPr/>
        </p:nvGrpSpPr>
        <p:grpSpPr>
          <a:xfrm>
            <a:off x="6732240" y="4130228"/>
            <a:ext cx="1696074" cy="1098972"/>
            <a:chOff x="6300788" y="1484312"/>
            <a:chExt cx="1982791" cy="1339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" name="Picture 22" descr="http://us.123rf.com/400wm/400/400/Loopall/Loopall0811/Loopall081100024/3891283-%E3%82%AF%E3%83%AB%E3%83%9F%E3%81%AE%E3%83%95%E3%83%AB%E3%83%BC%E3%83%84%E3%81%AE%E7%99%BD%E3%81%84%E8%83%8C%E6%99%AF%E3%81%A7%E9%9A%94%E9%9B%A2%E3%81%AE%E3%83%99%E3%82%AF%E3%83%88%E3%83%AB-%E3%82%A4%E3%83%A9%E3%82%B9%E3%83%8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8" t="11670" r="12956" b="22527"/>
            <a:stretch/>
          </p:blipFill>
          <p:spPr bwMode="auto">
            <a:xfrm>
              <a:off x="6948264" y="1484312"/>
              <a:ext cx="1335315" cy="125355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2" descr="http://m-y-d-s.com/en/nuts/walnut/i6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1751775"/>
              <a:ext cx="1071050" cy="1071609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2" descr="Nut Hazelnu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1" y="408200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-y-d-s.com/en/nuts/almond/i6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5246">
            <a:off x="1046052" y="1954932"/>
            <a:ext cx="952500" cy="952500"/>
          </a:xfrm>
          <a:prstGeom prst="rect">
            <a:avLst/>
          </a:prstGeom>
          <a:noFill/>
          <a:effectLst>
            <a:outerShdw blurRad="76200" dist="279400" dir="150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tright.org/uploadedImages/Programs/Kids_Eat_Right/Public/Images/pistachi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39" l="3929" r="97500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732"/>
          <a:stretch/>
        </p:blipFill>
        <p:spPr bwMode="auto">
          <a:xfrm>
            <a:off x="2915816" y="4365104"/>
            <a:ext cx="1388066" cy="8479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688158" y="5438728"/>
            <a:ext cx="1873250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pistachio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30" name="Picture 6" descr="http://img2.wikia.nocookie.net/__cb20130322013751/chefville/images/a/ac/Ingredient-Cashew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084"/>
          <a:stretch/>
        </p:blipFill>
        <p:spPr bwMode="auto">
          <a:xfrm>
            <a:off x="2889817" y="1761924"/>
            <a:ext cx="1250135" cy="11615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699643" y="3068960"/>
            <a:ext cx="1584325" cy="488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2600" b="1" dirty="0" err="1" smtClean="0">
                <a:latin typeface="Comic Sans MS" pitchFamily="66" charset="0"/>
              </a:rPr>
              <a:t>cashew</a:t>
            </a:r>
            <a:endParaRPr lang="es-ES" sz="2600" b="1" dirty="0" smtClean="0">
              <a:latin typeface="Comic Sans MS" pitchFamily="66" charset="0"/>
            </a:endParaRPr>
          </a:p>
        </p:txBody>
      </p:sp>
      <p:pic>
        <p:nvPicPr>
          <p:cNvPr id="1032" name="Picture 8" descr="http://freedesignfile.com/upload/2012/10/201209234_designfile9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72" b="100000" l="2000" r="97667">
                        <a14:foregroundMark x1="32333" y1="50954" x2="22500" y2="54580"/>
                        <a14:foregroundMark x1="35500" y1="60305" x2="44167" y2="82061"/>
                        <a14:foregroundMark x1="24000" y1="82061" x2="36167" y2="92366"/>
                        <a14:foregroundMark x1="23000" y1="56489" x2="25833" y2="77099"/>
                        <a14:backgroundMark x1="77833" y1="14695" x2="77833" y2="14695"/>
                        <a14:backgroundMark x1="91667" y1="40840" x2="91667" y2="40840"/>
                        <a14:backgroundMark x1="78833" y1="84733" x2="78833" y2="84733"/>
                        <a14:backgroundMark x1="9333" y1="76336" x2="9333" y2="76336"/>
                        <a14:backgroundMark x1="47833" y1="17557" x2="47833" y2="17557"/>
                        <a14:backgroundMark x1="60833" y1="8779" x2="60833" y2="8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5" y="1496838"/>
            <a:ext cx="1633587" cy="1426667"/>
          </a:xfrm>
          <a:prstGeom prst="rect">
            <a:avLst/>
          </a:prstGeom>
          <a:noFill/>
          <a:effectLst>
            <a:outerShdw blurRad="76200" dist="25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0" y="1124744"/>
            <a:ext cx="9144000" cy="376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4" descr="http://saladagalega.clipebox.com/wp-content/uploads/2013/11/toldo.pn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8283"/>
          <a:stretch/>
        </p:blipFill>
        <p:spPr bwMode="auto">
          <a:xfrm>
            <a:off x="0" y="-99392"/>
            <a:ext cx="9144000" cy="1629650"/>
          </a:xfrm>
          <a:prstGeom prst="rect">
            <a:avLst/>
          </a:prstGeom>
          <a:noFill/>
          <a:effectLst>
            <a:outerShdw blurRad="215900" dist="381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2627163" y="44624"/>
            <a:ext cx="3961061" cy="491877"/>
          </a:xfrm>
          <a:prstGeom prst="rect">
            <a:avLst/>
          </a:prstGeom>
        </p:spPr>
        <p:txBody>
          <a:bodyPr anchor="ctr">
            <a:prstTxWarp prst="textFadeUp">
              <a:avLst>
                <a:gd name="adj" fmla="val 636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54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</a:rPr>
              <a:t>nuts</a:t>
            </a:r>
            <a:endParaRPr lang="es-ES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7" grpId="0" animBg="1" autoUpdateAnimBg="0"/>
      <p:bldP spid="25" grpId="0" animBg="1" autoUpdateAnimBg="0"/>
      <p:bldP spid="27" grpId="0" animBg="1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580</Words>
  <Application>Microsoft Office PowerPoint</Application>
  <PresentationFormat>On-screen Show (4:3)</PresentationFormat>
  <Paragraphs>259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Dex</cp:lastModifiedBy>
  <cp:revision>57</cp:revision>
  <dcterms:created xsi:type="dcterms:W3CDTF">2015-02-21T17:54:39Z</dcterms:created>
  <dcterms:modified xsi:type="dcterms:W3CDTF">2020-03-22T12:07:00Z</dcterms:modified>
</cp:coreProperties>
</file>