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1"/>
  </p:notesMasterIdLst>
  <p:sldIdLst>
    <p:sldId id="256" r:id="rId2"/>
    <p:sldId id="257" r:id="rId3"/>
    <p:sldId id="259" r:id="rId4"/>
    <p:sldId id="260" r:id="rId5"/>
    <p:sldId id="258" r:id="rId6"/>
    <p:sldId id="261" r:id="rId7"/>
    <p:sldId id="262"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8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DEF210-E30D-4A0D-9B4F-2C6E67EB8BB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C7F7592-55A5-4B28-8B03-0C17A44A48A8}">
      <dgm:prSet phldrT="[Text]" custT="1"/>
      <dgm:spPr/>
      <dgm:t>
        <a:bodyPr/>
        <a:lstStyle/>
        <a:p>
          <a:r>
            <a:rPr lang="mk-MK" sz="1200" dirty="0" smtClean="0">
              <a:effectLst>
                <a:outerShdw blurRad="38100" dist="38100" dir="2700000" algn="tl">
                  <a:srgbClr val="000000">
                    <a:alpha val="43137"/>
                  </a:srgbClr>
                </a:outerShdw>
              </a:effectLst>
            </a:rPr>
            <a:t>НАУКИ</a:t>
          </a:r>
          <a:endParaRPr lang="en-US" sz="1200" dirty="0">
            <a:effectLst>
              <a:outerShdw blurRad="38100" dist="38100" dir="2700000" algn="tl">
                <a:srgbClr val="000000">
                  <a:alpha val="43137"/>
                </a:srgbClr>
              </a:outerShdw>
            </a:effectLst>
          </a:endParaRPr>
        </a:p>
      </dgm:t>
    </dgm:pt>
    <dgm:pt modelId="{01F9E5DD-0EEC-43EA-8AF4-E375D5A25C5D}" type="parTrans" cxnId="{061CA20F-E934-4305-8EE5-D2B34492F752}">
      <dgm:prSet/>
      <dgm:spPr/>
      <dgm:t>
        <a:bodyPr/>
        <a:lstStyle/>
        <a:p>
          <a:endParaRPr lang="en-US"/>
        </a:p>
      </dgm:t>
    </dgm:pt>
    <dgm:pt modelId="{2A876FA7-8069-4B6F-99BC-E9B5F74364CB}" type="sibTrans" cxnId="{061CA20F-E934-4305-8EE5-D2B34492F752}">
      <dgm:prSet/>
      <dgm:spPr/>
      <dgm:t>
        <a:bodyPr/>
        <a:lstStyle/>
        <a:p>
          <a:endParaRPr lang="en-US"/>
        </a:p>
      </dgm:t>
    </dgm:pt>
    <dgm:pt modelId="{53C05E69-9592-48FA-AD40-5B37C1BA58AF}">
      <dgm:prSet phldrT="[Text]" custT="1"/>
      <dgm:spPr/>
      <dgm:t>
        <a:bodyPr/>
        <a:lstStyle/>
        <a:p>
          <a:r>
            <a:rPr lang="mk-MK" sz="1200" dirty="0" smtClean="0">
              <a:effectLst>
                <a:outerShdw blurRad="38100" dist="38100" dir="2700000" algn="tl">
                  <a:srgbClr val="000000">
                    <a:alpha val="43137"/>
                  </a:srgbClr>
                </a:outerShdw>
              </a:effectLst>
            </a:rPr>
            <a:t>ОПШТЕСТВЕНИ/</a:t>
          </a:r>
        </a:p>
        <a:p>
          <a:r>
            <a:rPr lang="mk-MK" sz="1200" dirty="0" smtClean="0">
              <a:effectLst>
                <a:outerShdw blurRad="38100" dist="38100" dir="2700000" algn="tl">
                  <a:srgbClr val="000000">
                    <a:alpha val="43137"/>
                  </a:srgbClr>
                </a:outerShdw>
              </a:effectLst>
            </a:rPr>
            <a:t>ХУМАНИТАРНИ НАУКИ</a:t>
          </a:r>
          <a:endParaRPr lang="en-US" sz="1200" dirty="0">
            <a:effectLst>
              <a:outerShdw blurRad="38100" dist="38100" dir="2700000" algn="tl">
                <a:srgbClr val="000000">
                  <a:alpha val="43137"/>
                </a:srgbClr>
              </a:outerShdw>
            </a:effectLst>
          </a:endParaRPr>
        </a:p>
      </dgm:t>
    </dgm:pt>
    <dgm:pt modelId="{32961547-85BB-4912-A9FC-2954CCB079D2}" type="parTrans" cxnId="{24CBCDA4-5935-40EC-9CAE-B16A888701A6}">
      <dgm:prSet/>
      <dgm:spPr/>
      <dgm:t>
        <a:bodyPr/>
        <a:lstStyle/>
        <a:p>
          <a:endParaRPr lang="en-US"/>
        </a:p>
      </dgm:t>
    </dgm:pt>
    <dgm:pt modelId="{7B10E070-1739-4B61-B4D5-E4CB0D087F22}" type="sibTrans" cxnId="{24CBCDA4-5935-40EC-9CAE-B16A888701A6}">
      <dgm:prSet/>
      <dgm:spPr/>
      <dgm:t>
        <a:bodyPr/>
        <a:lstStyle/>
        <a:p>
          <a:endParaRPr lang="en-US"/>
        </a:p>
      </dgm:t>
    </dgm:pt>
    <dgm:pt modelId="{8B99B398-16A0-4A7C-906D-84AE4110FBF3}">
      <dgm:prSet phldrT="[Text]" custT="1"/>
      <dgm:spPr/>
      <dgm:t>
        <a:bodyPr/>
        <a:lstStyle/>
        <a:p>
          <a:r>
            <a:rPr lang="mk-MK" sz="1200" dirty="0" smtClean="0">
              <a:effectLst>
                <a:outerShdw blurRad="38100" dist="38100" dir="2700000" algn="tl">
                  <a:srgbClr val="000000">
                    <a:alpha val="43137"/>
                  </a:srgbClr>
                </a:outerShdw>
              </a:effectLst>
            </a:rPr>
            <a:t>ФИЛОЗОФИЈА</a:t>
          </a:r>
          <a:endParaRPr lang="en-US" sz="1200" dirty="0">
            <a:effectLst>
              <a:outerShdw blurRad="38100" dist="38100" dir="2700000" algn="tl">
                <a:srgbClr val="000000">
                  <a:alpha val="43137"/>
                </a:srgbClr>
              </a:outerShdw>
            </a:effectLst>
          </a:endParaRPr>
        </a:p>
      </dgm:t>
    </dgm:pt>
    <dgm:pt modelId="{8D1B8E2F-3E1B-4DC7-B6E1-1752DD388DEA}" type="parTrans" cxnId="{FBC9E9E3-96B8-45C0-9046-987288BEC280}">
      <dgm:prSet/>
      <dgm:spPr/>
      <dgm:t>
        <a:bodyPr/>
        <a:lstStyle/>
        <a:p>
          <a:endParaRPr lang="en-US"/>
        </a:p>
      </dgm:t>
    </dgm:pt>
    <dgm:pt modelId="{25DDB3A3-1729-4D5C-9BE7-5FEAFF68B2E7}" type="sibTrans" cxnId="{FBC9E9E3-96B8-45C0-9046-987288BEC280}">
      <dgm:prSet/>
      <dgm:spPr/>
      <dgm:t>
        <a:bodyPr/>
        <a:lstStyle/>
        <a:p>
          <a:endParaRPr lang="en-US"/>
        </a:p>
      </dgm:t>
    </dgm:pt>
    <dgm:pt modelId="{FA693DFA-0864-415D-AD12-1DF1E80333FB}">
      <dgm:prSet phldrT="[Text]" custT="1"/>
      <dgm:spPr/>
      <dgm:t>
        <a:bodyPr/>
        <a:lstStyle/>
        <a:p>
          <a:r>
            <a:rPr lang="mk-MK" sz="1200" dirty="0" smtClean="0">
              <a:effectLst>
                <a:outerShdw blurRad="38100" dist="38100" dir="2700000" algn="tl">
                  <a:srgbClr val="000000">
                    <a:alpha val="43137"/>
                  </a:srgbClr>
                </a:outerShdw>
              </a:effectLst>
            </a:rPr>
            <a:t>ИСТОРИЈА</a:t>
          </a:r>
          <a:endParaRPr lang="en-US" sz="1200" dirty="0">
            <a:effectLst>
              <a:outerShdw blurRad="38100" dist="38100" dir="2700000" algn="tl">
                <a:srgbClr val="000000">
                  <a:alpha val="43137"/>
                </a:srgbClr>
              </a:outerShdw>
            </a:effectLst>
          </a:endParaRPr>
        </a:p>
      </dgm:t>
    </dgm:pt>
    <dgm:pt modelId="{442CCF89-0656-4C8F-A62D-07AF81C2F553}" type="parTrans" cxnId="{164A9B1C-26E2-4DED-B894-9FBF6AD30B5F}">
      <dgm:prSet/>
      <dgm:spPr/>
      <dgm:t>
        <a:bodyPr/>
        <a:lstStyle/>
        <a:p>
          <a:endParaRPr lang="en-US"/>
        </a:p>
      </dgm:t>
    </dgm:pt>
    <dgm:pt modelId="{3B0E1709-C210-4C84-947D-085037F1B24A}" type="sibTrans" cxnId="{164A9B1C-26E2-4DED-B894-9FBF6AD30B5F}">
      <dgm:prSet/>
      <dgm:spPr/>
      <dgm:t>
        <a:bodyPr/>
        <a:lstStyle/>
        <a:p>
          <a:endParaRPr lang="en-US"/>
        </a:p>
      </dgm:t>
    </dgm:pt>
    <dgm:pt modelId="{643E516B-4E67-4B5F-BB80-F94DA772F163}">
      <dgm:prSet phldrT="[Text]" custT="1"/>
      <dgm:spPr/>
      <dgm:t>
        <a:bodyPr/>
        <a:lstStyle/>
        <a:p>
          <a:r>
            <a:rPr lang="mk-MK" sz="1200" dirty="0" smtClean="0">
              <a:effectLst>
                <a:outerShdw blurRad="38100" dist="38100" dir="2700000" algn="tl">
                  <a:srgbClr val="000000">
                    <a:alpha val="43137"/>
                  </a:srgbClr>
                </a:outerShdw>
              </a:effectLst>
            </a:rPr>
            <a:t>ПРИРОДНО-БИЛОШКИ И ТЕХНИЧКИ НАУКИ</a:t>
          </a:r>
          <a:endParaRPr lang="en-US" sz="1200" dirty="0">
            <a:effectLst>
              <a:outerShdw blurRad="38100" dist="38100" dir="2700000" algn="tl">
                <a:srgbClr val="000000">
                  <a:alpha val="43137"/>
                </a:srgbClr>
              </a:outerShdw>
            </a:effectLst>
          </a:endParaRPr>
        </a:p>
      </dgm:t>
    </dgm:pt>
    <dgm:pt modelId="{F15FF2F2-308F-445F-A75E-FFFA14228C24}" type="parTrans" cxnId="{56508EE8-7DFA-4366-A677-34ACAAF0EE06}">
      <dgm:prSet/>
      <dgm:spPr/>
      <dgm:t>
        <a:bodyPr/>
        <a:lstStyle/>
        <a:p>
          <a:endParaRPr lang="en-US"/>
        </a:p>
      </dgm:t>
    </dgm:pt>
    <dgm:pt modelId="{7057E53C-5E81-44FF-851A-03FFE3456D34}" type="sibTrans" cxnId="{56508EE8-7DFA-4366-A677-34ACAAF0EE06}">
      <dgm:prSet/>
      <dgm:spPr/>
      <dgm:t>
        <a:bodyPr/>
        <a:lstStyle/>
        <a:p>
          <a:endParaRPr lang="en-US"/>
        </a:p>
      </dgm:t>
    </dgm:pt>
    <dgm:pt modelId="{3D37FBC2-993D-48A8-B399-BDE273DC0372}">
      <dgm:prSet phldrT="[Text]" custT="1"/>
      <dgm:spPr/>
      <dgm:t>
        <a:bodyPr/>
        <a:lstStyle/>
        <a:p>
          <a:r>
            <a:rPr lang="mk-MK" sz="1200" dirty="0" smtClean="0">
              <a:effectLst>
                <a:outerShdw blurRad="38100" dist="38100" dir="2700000" algn="tl">
                  <a:srgbClr val="000000">
                    <a:alpha val="43137"/>
                  </a:srgbClr>
                </a:outerShdw>
              </a:effectLst>
            </a:rPr>
            <a:t>ФИЗИКА</a:t>
          </a:r>
          <a:endParaRPr lang="en-US" sz="1200" dirty="0">
            <a:effectLst>
              <a:outerShdw blurRad="38100" dist="38100" dir="2700000" algn="tl">
                <a:srgbClr val="000000">
                  <a:alpha val="43137"/>
                </a:srgbClr>
              </a:outerShdw>
            </a:effectLst>
          </a:endParaRPr>
        </a:p>
      </dgm:t>
    </dgm:pt>
    <dgm:pt modelId="{70CEF1EB-7997-4FF9-8499-ABF3CCA2745C}" type="parTrans" cxnId="{6D32064B-DCF1-4711-BD1A-1ECD73CBC817}">
      <dgm:prSet/>
      <dgm:spPr/>
      <dgm:t>
        <a:bodyPr/>
        <a:lstStyle/>
        <a:p>
          <a:endParaRPr lang="en-US"/>
        </a:p>
      </dgm:t>
    </dgm:pt>
    <dgm:pt modelId="{C9AA3128-6E6A-469A-A989-CB5F8EB62F2A}" type="sibTrans" cxnId="{6D32064B-DCF1-4711-BD1A-1ECD73CBC817}">
      <dgm:prSet/>
      <dgm:spPr/>
      <dgm:t>
        <a:bodyPr/>
        <a:lstStyle/>
        <a:p>
          <a:endParaRPr lang="en-US"/>
        </a:p>
      </dgm:t>
    </dgm:pt>
    <dgm:pt modelId="{F54C18AA-B5E2-4BB2-B5EC-0995BDA69AA4}">
      <dgm:prSet custT="1"/>
      <dgm:spPr/>
      <dgm:t>
        <a:bodyPr/>
        <a:lstStyle/>
        <a:p>
          <a:r>
            <a:rPr lang="mk-MK" sz="1200" dirty="0" smtClean="0">
              <a:effectLst>
                <a:outerShdw blurRad="38100" dist="38100" dir="2700000" algn="tl">
                  <a:srgbClr val="000000">
                    <a:alpha val="43137"/>
                  </a:srgbClr>
                </a:outerShdw>
              </a:effectLst>
            </a:rPr>
            <a:t>ХЕМИЈА</a:t>
          </a:r>
          <a:endParaRPr lang="en-US" sz="1200" dirty="0">
            <a:effectLst>
              <a:outerShdw blurRad="38100" dist="38100" dir="2700000" algn="tl">
                <a:srgbClr val="000000">
                  <a:alpha val="43137"/>
                </a:srgbClr>
              </a:outerShdw>
            </a:effectLst>
          </a:endParaRPr>
        </a:p>
      </dgm:t>
    </dgm:pt>
    <dgm:pt modelId="{4F361899-81C9-43D7-879B-83F14A301386}" type="parTrans" cxnId="{146CB653-44E2-42C3-BFEF-32218BD3FC9C}">
      <dgm:prSet/>
      <dgm:spPr/>
      <dgm:t>
        <a:bodyPr/>
        <a:lstStyle/>
        <a:p>
          <a:endParaRPr lang="en-US"/>
        </a:p>
      </dgm:t>
    </dgm:pt>
    <dgm:pt modelId="{FB0F0C77-8B61-409D-A24D-32287BFA10E2}" type="sibTrans" cxnId="{146CB653-44E2-42C3-BFEF-32218BD3FC9C}">
      <dgm:prSet/>
      <dgm:spPr/>
      <dgm:t>
        <a:bodyPr/>
        <a:lstStyle/>
        <a:p>
          <a:endParaRPr lang="en-US"/>
        </a:p>
      </dgm:t>
    </dgm:pt>
    <dgm:pt modelId="{D4C671F7-1445-47FC-A503-3904A77B8A3A}">
      <dgm:prSet custT="1"/>
      <dgm:spPr/>
      <dgm:t>
        <a:bodyPr/>
        <a:lstStyle/>
        <a:p>
          <a:r>
            <a:rPr lang="mk-MK" sz="1200" dirty="0" smtClean="0">
              <a:effectLst>
                <a:outerShdw blurRad="38100" dist="38100" dir="2700000" algn="tl">
                  <a:srgbClr val="000000">
                    <a:alpha val="43137"/>
                  </a:srgbClr>
                </a:outerShdw>
              </a:effectLst>
            </a:rPr>
            <a:t>ПОЛИТИКО-</a:t>
          </a:r>
        </a:p>
        <a:p>
          <a:r>
            <a:rPr lang="mk-MK" sz="1200" dirty="0" smtClean="0">
              <a:effectLst>
                <a:outerShdw blurRad="38100" dist="38100" dir="2700000" algn="tl">
                  <a:srgbClr val="000000">
                    <a:alpha val="43137"/>
                  </a:srgbClr>
                </a:outerShdw>
              </a:effectLst>
            </a:rPr>
            <a:t>ЛОГИЈА</a:t>
          </a:r>
          <a:endParaRPr lang="en-US" sz="1200" dirty="0">
            <a:effectLst>
              <a:outerShdw blurRad="38100" dist="38100" dir="2700000" algn="tl">
                <a:srgbClr val="000000">
                  <a:alpha val="43137"/>
                </a:srgbClr>
              </a:outerShdw>
            </a:effectLst>
          </a:endParaRPr>
        </a:p>
      </dgm:t>
    </dgm:pt>
    <dgm:pt modelId="{4B263018-EE4C-41D3-AAFC-FFEA387369FB}" type="parTrans" cxnId="{64B3222A-0EF2-4A61-BA7F-7580535EFDDE}">
      <dgm:prSet/>
      <dgm:spPr/>
      <dgm:t>
        <a:bodyPr/>
        <a:lstStyle/>
        <a:p>
          <a:endParaRPr lang="en-US"/>
        </a:p>
      </dgm:t>
    </dgm:pt>
    <dgm:pt modelId="{42F0BF16-8120-4BBD-ADD6-8232F1407065}" type="sibTrans" cxnId="{64B3222A-0EF2-4A61-BA7F-7580535EFDDE}">
      <dgm:prSet/>
      <dgm:spPr/>
      <dgm:t>
        <a:bodyPr/>
        <a:lstStyle/>
        <a:p>
          <a:endParaRPr lang="en-US"/>
        </a:p>
      </dgm:t>
    </dgm:pt>
    <dgm:pt modelId="{60C5362C-CA01-461C-9874-7A57FF216D31}">
      <dgm:prSet custT="1"/>
      <dgm:spPr/>
      <dgm:t>
        <a:bodyPr/>
        <a:lstStyle/>
        <a:p>
          <a:r>
            <a:rPr lang="mk-MK" sz="1200" dirty="0" smtClean="0">
              <a:effectLst>
                <a:outerShdw blurRad="38100" dist="38100" dir="2700000" algn="tl">
                  <a:srgbClr val="000000">
                    <a:alpha val="43137"/>
                  </a:srgbClr>
                </a:outerShdw>
              </a:effectLst>
            </a:rPr>
            <a:t>СОЦИОЛОГИЈА</a:t>
          </a:r>
          <a:endParaRPr lang="en-US" sz="1200" dirty="0">
            <a:effectLst>
              <a:outerShdw blurRad="38100" dist="38100" dir="2700000" algn="tl">
                <a:srgbClr val="000000">
                  <a:alpha val="43137"/>
                </a:srgbClr>
              </a:outerShdw>
            </a:effectLst>
          </a:endParaRPr>
        </a:p>
      </dgm:t>
    </dgm:pt>
    <dgm:pt modelId="{F90A5CD0-7129-4B15-A307-52F58DD25693}" type="parTrans" cxnId="{24F1C17A-471A-4903-9E6A-FCEB9BEC2D0F}">
      <dgm:prSet/>
      <dgm:spPr/>
      <dgm:t>
        <a:bodyPr/>
        <a:lstStyle/>
        <a:p>
          <a:endParaRPr lang="en-US"/>
        </a:p>
      </dgm:t>
    </dgm:pt>
    <dgm:pt modelId="{DFC3D45A-BBD3-4E5F-8366-A014E8E4E6A1}" type="sibTrans" cxnId="{24F1C17A-471A-4903-9E6A-FCEB9BEC2D0F}">
      <dgm:prSet/>
      <dgm:spPr/>
      <dgm:t>
        <a:bodyPr/>
        <a:lstStyle/>
        <a:p>
          <a:endParaRPr lang="en-US"/>
        </a:p>
      </dgm:t>
    </dgm:pt>
    <dgm:pt modelId="{553A3E76-6ACC-481D-B1A4-00720F3471B5}">
      <dgm:prSet custT="1"/>
      <dgm:spPr/>
      <dgm:t>
        <a:bodyPr/>
        <a:lstStyle/>
        <a:p>
          <a:r>
            <a:rPr lang="mk-MK" sz="1200" dirty="0" smtClean="0">
              <a:effectLst>
                <a:outerShdw blurRad="38100" dist="38100" dir="2700000" algn="tl">
                  <a:srgbClr val="000000">
                    <a:alpha val="43137"/>
                  </a:srgbClr>
                </a:outerShdw>
              </a:effectLst>
            </a:rPr>
            <a:t>ИНЖЕНЕРСТВО</a:t>
          </a:r>
        </a:p>
      </dgm:t>
    </dgm:pt>
    <dgm:pt modelId="{F32AAB89-8FD8-4DBB-BEFF-5BD00ABDCDCB}" type="parTrans" cxnId="{7674C95A-2A81-4594-B6CB-0AAF9A3DD6E2}">
      <dgm:prSet/>
      <dgm:spPr/>
      <dgm:t>
        <a:bodyPr/>
        <a:lstStyle/>
        <a:p>
          <a:endParaRPr lang="en-US"/>
        </a:p>
      </dgm:t>
    </dgm:pt>
    <dgm:pt modelId="{D837E72C-B08E-4D80-AEF4-F8B8DEC5E2C8}" type="sibTrans" cxnId="{7674C95A-2A81-4594-B6CB-0AAF9A3DD6E2}">
      <dgm:prSet/>
      <dgm:spPr/>
      <dgm:t>
        <a:bodyPr/>
        <a:lstStyle/>
        <a:p>
          <a:endParaRPr lang="en-US"/>
        </a:p>
      </dgm:t>
    </dgm:pt>
    <dgm:pt modelId="{B032FC51-3E0A-4F7B-AEDB-FDB845B7C812}">
      <dgm:prSet custT="1"/>
      <dgm:spPr/>
      <dgm:t>
        <a:bodyPr/>
        <a:lstStyle/>
        <a:p>
          <a:r>
            <a:rPr lang="mk-MK" sz="1200" dirty="0" smtClean="0">
              <a:effectLst>
                <a:outerShdw blurRad="38100" dist="38100" dir="2700000" algn="tl">
                  <a:srgbClr val="000000">
                    <a:alpha val="43137"/>
                  </a:srgbClr>
                </a:outerShdw>
              </a:effectLst>
            </a:rPr>
            <a:t>БИОЛОГИЈА</a:t>
          </a:r>
          <a:endParaRPr lang="en-US" sz="1200" dirty="0">
            <a:effectLst>
              <a:outerShdw blurRad="38100" dist="38100" dir="2700000" algn="tl">
                <a:srgbClr val="000000">
                  <a:alpha val="43137"/>
                </a:srgbClr>
              </a:outerShdw>
            </a:effectLst>
          </a:endParaRPr>
        </a:p>
      </dgm:t>
    </dgm:pt>
    <dgm:pt modelId="{0D23DCFC-12CF-4090-BB63-DC0E6131912C}" type="parTrans" cxnId="{A38A0E86-68AB-488A-8EB2-C6433E28683C}">
      <dgm:prSet/>
      <dgm:spPr/>
      <dgm:t>
        <a:bodyPr/>
        <a:lstStyle/>
        <a:p>
          <a:endParaRPr lang="en-US"/>
        </a:p>
      </dgm:t>
    </dgm:pt>
    <dgm:pt modelId="{4E1C50BD-6BB1-4830-841C-B8630EC43582}" type="sibTrans" cxnId="{A38A0E86-68AB-488A-8EB2-C6433E28683C}">
      <dgm:prSet/>
      <dgm:spPr/>
      <dgm:t>
        <a:bodyPr/>
        <a:lstStyle/>
        <a:p>
          <a:endParaRPr lang="en-US"/>
        </a:p>
      </dgm:t>
    </dgm:pt>
    <dgm:pt modelId="{AF890F1F-363F-49E4-B9C4-447FB747DDEF}">
      <dgm:prSet custT="1"/>
      <dgm:spPr/>
      <dgm:t>
        <a:bodyPr/>
        <a:lstStyle/>
        <a:p>
          <a:r>
            <a:rPr lang="mk-MK" sz="1200" dirty="0" smtClean="0">
              <a:effectLst>
                <a:outerShdw blurRad="38100" dist="38100" dir="2700000" algn="tl">
                  <a:srgbClr val="000000">
                    <a:alpha val="43137"/>
                  </a:srgbClr>
                </a:outerShdw>
              </a:effectLst>
            </a:rPr>
            <a:t>ПРАВНИ НАУКИ</a:t>
          </a:r>
          <a:endParaRPr lang="en-US" sz="1200" dirty="0">
            <a:effectLst>
              <a:outerShdw blurRad="38100" dist="38100" dir="2700000" algn="tl">
                <a:srgbClr val="000000">
                  <a:alpha val="43137"/>
                </a:srgbClr>
              </a:outerShdw>
            </a:effectLst>
          </a:endParaRPr>
        </a:p>
      </dgm:t>
    </dgm:pt>
    <dgm:pt modelId="{F308E8A1-6645-4F30-8BF9-70E74FE47454}" type="parTrans" cxnId="{9E5296F9-E143-4F96-8B98-08E9004C476E}">
      <dgm:prSet/>
      <dgm:spPr/>
      <dgm:t>
        <a:bodyPr/>
        <a:lstStyle/>
        <a:p>
          <a:endParaRPr lang="en-US"/>
        </a:p>
      </dgm:t>
    </dgm:pt>
    <dgm:pt modelId="{87497D08-A835-4F09-877F-76871B5B3AF5}" type="sibTrans" cxnId="{9E5296F9-E143-4F96-8B98-08E9004C476E}">
      <dgm:prSet/>
      <dgm:spPr/>
      <dgm:t>
        <a:bodyPr/>
        <a:lstStyle/>
        <a:p>
          <a:endParaRPr lang="en-US"/>
        </a:p>
      </dgm:t>
    </dgm:pt>
    <dgm:pt modelId="{69D03B23-AFD4-489E-985E-C54067E06390}">
      <dgm:prSet custT="1"/>
      <dgm:spPr/>
      <dgm:t>
        <a:bodyPr/>
        <a:lstStyle/>
        <a:p>
          <a:r>
            <a:rPr lang="mk-MK" sz="1200" dirty="0" smtClean="0">
              <a:effectLst>
                <a:outerShdw blurRad="38100" dist="38100" dir="2700000" algn="tl">
                  <a:srgbClr val="000000">
                    <a:alpha val="43137"/>
                  </a:srgbClr>
                </a:outerShdw>
              </a:effectLst>
            </a:rPr>
            <a:t>ДРУГИ НАУКИ</a:t>
          </a:r>
          <a:endParaRPr lang="en-US" sz="1200" dirty="0">
            <a:effectLst>
              <a:outerShdw blurRad="38100" dist="38100" dir="2700000" algn="tl">
                <a:srgbClr val="000000">
                  <a:alpha val="43137"/>
                </a:srgbClr>
              </a:outerShdw>
            </a:effectLst>
          </a:endParaRPr>
        </a:p>
      </dgm:t>
    </dgm:pt>
    <dgm:pt modelId="{9D5E5EDF-8AEE-4E93-ABE2-A2DF7C564214}" type="parTrans" cxnId="{09097A78-6A90-4F81-BC91-F7C2DD8CAA7A}">
      <dgm:prSet/>
      <dgm:spPr/>
      <dgm:t>
        <a:bodyPr/>
        <a:lstStyle/>
        <a:p>
          <a:endParaRPr lang="en-US"/>
        </a:p>
      </dgm:t>
    </dgm:pt>
    <dgm:pt modelId="{932C4BC3-6A9A-4A68-87C1-4E9D4DF6DF79}" type="sibTrans" cxnId="{09097A78-6A90-4F81-BC91-F7C2DD8CAA7A}">
      <dgm:prSet/>
      <dgm:spPr/>
      <dgm:t>
        <a:bodyPr/>
        <a:lstStyle/>
        <a:p>
          <a:endParaRPr lang="en-US"/>
        </a:p>
      </dgm:t>
    </dgm:pt>
    <dgm:pt modelId="{4B4B2F48-A121-427E-8931-41C7975C24E2}">
      <dgm:prSet custT="1"/>
      <dgm:spPr/>
      <dgm:t>
        <a:bodyPr/>
        <a:lstStyle/>
        <a:p>
          <a:r>
            <a:rPr lang="mk-MK" sz="1200" dirty="0" smtClean="0">
              <a:effectLst>
                <a:outerShdw blurRad="38100" dist="38100" dir="2700000" algn="tl">
                  <a:srgbClr val="000000">
                    <a:alpha val="43137"/>
                  </a:srgbClr>
                </a:outerShdw>
              </a:effectLst>
            </a:rPr>
            <a:t>АСТРОНОМИЈА</a:t>
          </a:r>
          <a:endParaRPr lang="en-US" sz="1200" dirty="0">
            <a:effectLst>
              <a:outerShdw blurRad="38100" dist="38100" dir="2700000" algn="tl">
                <a:srgbClr val="000000">
                  <a:alpha val="43137"/>
                </a:srgbClr>
              </a:outerShdw>
            </a:effectLst>
          </a:endParaRPr>
        </a:p>
      </dgm:t>
    </dgm:pt>
    <dgm:pt modelId="{5C0B3B2D-6085-468F-96E9-EFFDE3FA61E6}" type="parTrans" cxnId="{EF159B6A-7DF4-418D-9E9A-637F80A90A1E}">
      <dgm:prSet/>
      <dgm:spPr/>
      <dgm:t>
        <a:bodyPr/>
        <a:lstStyle/>
        <a:p>
          <a:endParaRPr lang="en-US"/>
        </a:p>
      </dgm:t>
    </dgm:pt>
    <dgm:pt modelId="{57BC066D-2E49-4A66-A3D0-D118E7FB3CB2}" type="sibTrans" cxnId="{EF159B6A-7DF4-418D-9E9A-637F80A90A1E}">
      <dgm:prSet/>
      <dgm:spPr/>
      <dgm:t>
        <a:bodyPr/>
        <a:lstStyle/>
        <a:p>
          <a:endParaRPr lang="en-US"/>
        </a:p>
      </dgm:t>
    </dgm:pt>
    <dgm:pt modelId="{EEC5FECF-F7CC-4298-A1BD-C6985D80E128}">
      <dgm:prSet custT="1"/>
      <dgm:spPr/>
      <dgm:t>
        <a:bodyPr/>
        <a:lstStyle/>
        <a:p>
          <a:r>
            <a:rPr lang="mk-MK" sz="1200" dirty="0" smtClean="0">
              <a:effectLst>
                <a:outerShdw blurRad="38100" dist="38100" dir="2700000" algn="tl">
                  <a:srgbClr val="000000">
                    <a:alpha val="43137"/>
                  </a:srgbClr>
                </a:outerShdw>
              </a:effectLst>
            </a:rPr>
            <a:t>ФАРМАЦИЈА</a:t>
          </a:r>
          <a:endParaRPr lang="en-US" sz="1200" dirty="0">
            <a:effectLst>
              <a:outerShdw blurRad="38100" dist="38100" dir="2700000" algn="tl">
                <a:srgbClr val="000000">
                  <a:alpha val="43137"/>
                </a:srgbClr>
              </a:outerShdw>
            </a:effectLst>
          </a:endParaRPr>
        </a:p>
      </dgm:t>
    </dgm:pt>
    <dgm:pt modelId="{F9E8CA97-4BBE-4A9F-9290-7F074B1384E9}" type="parTrans" cxnId="{E9C8A902-0B50-40BB-9D32-8AABC30F3AA1}">
      <dgm:prSet/>
      <dgm:spPr/>
      <dgm:t>
        <a:bodyPr/>
        <a:lstStyle/>
        <a:p>
          <a:endParaRPr lang="en-US"/>
        </a:p>
      </dgm:t>
    </dgm:pt>
    <dgm:pt modelId="{20A7E017-B9FA-45BF-85D6-421511F141D6}" type="sibTrans" cxnId="{E9C8A902-0B50-40BB-9D32-8AABC30F3AA1}">
      <dgm:prSet/>
      <dgm:spPr/>
      <dgm:t>
        <a:bodyPr/>
        <a:lstStyle/>
        <a:p>
          <a:endParaRPr lang="en-US"/>
        </a:p>
      </dgm:t>
    </dgm:pt>
    <dgm:pt modelId="{779B4915-1C2F-496E-805A-20175BEEA8DC}" type="pres">
      <dgm:prSet presAssocID="{ADDEF210-E30D-4A0D-9B4F-2C6E67EB8BB1}" presName="hierChild1" presStyleCnt="0">
        <dgm:presLayoutVars>
          <dgm:chPref val="1"/>
          <dgm:dir/>
          <dgm:animOne val="branch"/>
          <dgm:animLvl val="lvl"/>
          <dgm:resizeHandles/>
        </dgm:presLayoutVars>
      </dgm:prSet>
      <dgm:spPr/>
      <dgm:t>
        <a:bodyPr/>
        <a:lstStyle/>
        <a:p>
          <a:endParaRPr lang="en-US"/>
        </a:p>
      </dgm:t>
    </dgm:pt>
    <dgm:pt modelId="{C12C7B80-2C0B-4F6A-991D-95FB8607483F}" type="pres">
      <dgm:prSet presAssocID="{9C7F7592-55A5-4B28-8B03-0C17A44A48A8}" presName="hierRoot1" presStyleCnt="0"/>
      <dgm:spPr/>
    </dgm:pt>
    <dgm:pt modelId="{85D42307-890C-4A44-98C0-8D1181380139}" type="pres">
      <dgm:prSet presAssocID="{9C7F7592-55A5-4B28-8B03-0C17A44A48A8}" presName="composite" presStyleCnt="0"/>
      <dgm:spPr/>
    </dgm:pt>
    <dgm:pt modelId="{6832208B-94A7-440E-949D-4A7A00F61ACE}" type="pres">
      <dgm:prSet presAssocID="{9C7F7592-55A5-4B28-8B03-0C17A44A48A8}" presName="background" presStyleLbl="node0" presStyleIdx="0" presStyleCnt="1"/>
      <dgm:spPr/>
    </dgm:pt>
    <dgm:pt modelId="{1BF80838-7F21-4D85-9158-74B87E3C23B3}" type="pres">
      <dgm:prSet presAssocID="{9C7F7592-55A5-4B28-8B03-0C17A44A48A8}" presName="text" presStyleLbl="fgAcc0" presStyleIdx="0" presStyleCnt="1">
        <dgm:presLayoutVars>
          <dgm:chPref val="3"/>
        </dgm:presLayoutVars>
      </dgm:prSet>
      <dgm:spPr/>
      <dgm:t>
        <a:bodyPr/>
        <a:lstStyle/>
        <a:p>
          <a:endParaRPr lang="en-US"/>
        </a:p>
      </dgm:t>
    </dgm:pt>
    <dgm:pt modelId="{6C970FD3-AC79-4A9C-8EC6-E890BC879DA8}" type="pres">
      <dgm:prSet presAssocID="{9C7F7592-55A5-4B28-8B03-0C17A44A48A8}" presName="hierChild2" presStyleCnt="0"/>
      <dgm:spPr/>
    </dgm:pt>
    <dgm:pt modelId="{C9F56526-BA9C-4AB7-B24C-BB5F38B7BE16}" type="pres">
      <dgm:prSet presAssocID="{32961547-85BB-4912-A9FC-2954CCB079D2}" presName="Name10" presStyleLbl="parChTrans1D2" presStyleIdx="0" presStyleCnt="2"/>
      <dgm:spPr/>
      <dgm:t>
        <a:bodyPr/>
        <a:lstStyle/>
        <a:p>
          <a:endParaRPr lang="en-US"/>
        </a:p>
      </dgm:t>
    </dgm:pt>
    <dgm:pt modelId="{6CD90086-EC10-4220-A01E-8AACC434A00D}" type="pres">
      <dgm:prSet presAssocID="{53C05E69-9592-48FA-AD40-5B37C1BA58AF}" presName="hierRoot2" presStyleCnt="0"/>
      <dgm:spPr/>
    </dgm:pt>
    <dgm:pt modelId="{4893B613-D140-46A1-B454-5B290CD95788}" type="pres">
      <dgm:prSet presAssocID="{53C05E69-9592-48FA-AD40-5B37C1BA58AF}" presName="composite2" presStyleCnt="0"/>
      <dgm:spPr/>
    </dgm:pt>
    <dgm:pt modelId="{F58B593D-1559-4B06-B8BE-548008EFC024}" type="pres">
      <dgm:prSet presAssocID="{53C05E69-9592-48FA-AD40-5B37C1BA58AF}" presName="background2" presStyleLbl="node2" presStyleIdx="0" presStyleCnt="2"/>
      <dgm:spPr/>
    </dgm:pt>
    <dgm:pt modelId="{91B63C31-024A-4E1D-8FF8-D884419FA67F}" type="pres">
      <dgm:prSet presAssocID="{53C05E69-9592-48FA-AD40-5B37C1BA58AF}" presName="text2" presStyleLbl="fgAcc2" presStyleIdx="0" presStyleCnt="2" custScaleX="177951">
        <dgm:presLayoutVars>
          <dgm:chPref val="3"/>
        </dgm:presLayoutVars>
      </dgm:prSet>
      <dgm:spPr/>
      <dgm:t>
        <a:bodyPr/>
        <a:lstStyle/>
        <a:p>
          <a:endParaRPr lang="en-US"/>
        </a:p>
      </dgm:t>
    </dgm:pt>
    <dgm:pt modelId="{98722BF6-57ED-4E3B-A0BF-55C7552E7225}" type="pres">
      <dgm:prSet presAssocID="{53C05E69-9592-48FA-AD40-5B37C1BA58AF}" presName="hierChild3" presStyleCnt="0"/>
      <dgm:spPr/>
    </dgm:pt>
    <dgm:pt modelId="{5B27A753-C675-48CB-86AF-DE0F4D1E3794}" type="pres">
      <dgm:prSet presAssocID="{8D1B8E2F-3E1B-4DC7-B6E1-1752DD388DEA}" presName="Name17" presStyleLbl="parChTrans1D3" presStyleIdx="0" presStyleCnt="4"/>
      <dgm:spPr/>
      <dgm:t>
        <a:bodyPr/>
        <a:lstStyle/>
        <a:p>
          <a:endParaRPr lang="en-US"/>
        </a:p>
      </dgm:t>
    </dgm:pt>
    <dgm:pt modelId="{1B0EDA8D-84AE-4FDC-8EB2-DFAC8244BA18}" type="pres">
      <dgm:prSet presAssocID="{8B99B398-16A0-4A7C-906D-84AE4110FBF3}" presName="hierRoot3" presStyleCnt="0"/>
      <dgm:spPr/>
    </dgm:pt>
    <dgm:pt modelId="{8A1A8E2A-F37E-482C-90A7-B86AA5686F0E}" type="pres">
      <dgm:prSet presAssocID="{8B99B398-16A0-4A7C-906D-84AE4110FBF3}" presName="composite3" presStyleCnt="0"/>
      <dgm:spPr/>
    </dgm:pt>
    <dgm:pt modelId="{8D04AD94-163C-4FDF-A55D-FB0E7A251BFA}" type="pres">
      <dgm:prSet presAssocID="{8B99B398-16A0-4A7C-906D-84AE4110FBF3}" presName="background3" presStyleLbl="node3" presStyleIdx="0" presStyleCnt="4"/>
      <dgm:spPr/>
    </dgm:pt>
    <dgm:pt modelId="{C7301ED7-1293-4C9F-B61C-DABA4E123AD3}" type="pres">
      <dgm:prSet presAssocID="{8B99B398-16A0-4A7C-906D-84AE4110FBF3}" presName="text3" presStyleLbl="fgAcc3" presStyleIdx="0" presStyleCnt="4">
        <dgm:presLayoutVars>
          <dgm:chPref val="3"/>
        </dgm:presLayoutVars>
      </dgm:prSet>
      <dgm:spPr/>
      <dgm:t>
        <a:bodyPr/>
        <a:lstStyle/>
        <a:p>
          <a:endParaRPr lang="en-US"/>
        </a:p>
      </dgm:t>
    </dgm:pt>
    <dgm:pt modelId="{E24EAC58-3883-493F-A877-63718151E462}" type="pres">
      <dgm:prSet presAssocID="{8B99B398-16A0-4A7C-906D-84AE4110FBF3}" presName="hierChild4" presStyleCnt="0"/>
      <dgm:spPr/>
    </dgm:pt>
    <dgm:pt modelId="{500D50B9-5049-4F90-9FF8-14D28CC49B91}" type="pres">
      <dgm:prSet presAssocID="{4B263018-EE4C-41D3-AAFC-FFEA387369FB}" presName="Name23" presStyleLbl="parChTrans1D4" presStyleIdx="0" presStyleCnt="8"/>
      <dgm:spPr/>
      <dgm:t>
        <a:bodyPr/>
        <a:lstStyle/>
        <a:p>
          <a:endParaRPr lang="en-US"/>
        </a:p>
      </dgm:t>
    </dgm:pt>
    <dgm:pt modelId="{3E27EE5D-E689-4C8B-BEE8-F5F1E3959768}" type="pres">
      <dgm:prSet presAssocID="{D4C671F7-1445-47FC-A503-3904A77B8A3A}" presName="hierRoot4" presStyleCnt="0"/>
      <dgm:spPr/>
    </dgm:pt>
    <dgm:pt modelId="{0DC45EAE-BC23-4958-A6AA-DCFF184A8B84}" type="pres">
      <dgm:prSet presAssocID="{D4C671F7-1445-47FC-A503-3904A77B8A3A}" presName="composite4" presStyleCnt="0"/>
      <dgm:spPr/>
    </dgm:pt>
    <dgm:pt modelId="{6FBAE011-1FF3-42EC-8F09-977F49DCE897}" type="pres">
      <dgm:prSet presAssocID="{D4C671F7-1445-47FC-A503-3904A77B8A3A}" presName="background4" presStyleLbl="node4" presStyleIdx="0" presStyleCnt="8"/>
      <dgm:spPr/>
    </dgm:pt>
    <dgm:pt modelId="{CC8FD572-B144-43BB-86A5-4A963F962C14}" type="pres">
      <dgm:prSet presAssocID="{D4C671F7-1445-47FC-A503-3904A77B8A3A}" presName="text4" presStyleLbl="fgAcc4" presStyleIdx="0" presStyleCnt="8">
        <dgm:presLayoutVars>
          <dgm:chPref val="3"/>
        </dgm:presLayoutVars>
      </dgm:prSet>
      <dgm:spPr/>
      <dgm:t>
        <a:bodyPr/>
        <a:lstStyle/>
        <a:p>
          <a:endParaRPr lang="en-US"/>
        </a:p>
      </dgm:t>
    </dgm:pt>
    <dgm:pt modelId="{C5C553F7-2CFC-422D-B672-4FD8C3EDB82B}" type="pres">
      <dgm:prSet presAssocID="{D4C671F7-1445-47FC-A503-3904A77B8A3A}" presName="hierChild5" presStyleCnt="0"/>
      <dgm:spPr/>
    </dgm:pt>
    <dgm:pt modelId="{17909DE2-A267-4903-A8A0-4D46936659EF}" type="pres">
      <dgm:prSet presAssocID="{F308E8A1-6645-4F30-8BF9-70E74FE47454}" presName="Name23" presStyleLbl="parChTrans1D4" presStyleIdx="1" presStyleCnt="8"/>
      <dgm:spPr/>
      <dgm:t>
        <a:bodyPr/>
        <a:lstStyle/>
        <a:p>
          <a:endParaRPr lang="en-US"/>
        </a:p>
      </dgm:t>
    </dgm:pt>
    <dgm:pt modelId="{6CEE3D30-77BB-44B5-A795-5B947C4E78D7}" type="pres">
      <dgm:prSet presAssocID="{AF890F1F-363F-49E4-B9C4-447FB747DDEF}" presName="hierRoot4" presStyleCnt="0"/>
      <dgm:spPr/>
    </dgm:pt>
    <dgm:pt modelId="{159CD051-4185-4342-BF5D-A7E9E839D6C7}" type="pres">
      <dgm:prSet presAssocID="{AF890F1F-363F-49E4-B9C4-447FB747DDEF}" presName="composite4" presStyleCnt="0"/>
      <dgm:spPr/>
    </dgm:pt>
    <dgm:pt modelId="{D8AE0615-BE2B-459B-BB0A-DF68D58B5961}" type="pres">
      <dgm:prSet presAssocID="{AF890F1F-363F-49E4-B9C4-447FB747DDEF}" presName="background4" presStyleLbl="node4" presStyleIdx="1" presStyleCnt="8"/>
      <dgm:spPr/>
    </dgm:pt>
    <dgm:pt modelId="{D1F7507C-6A42-458A-B0BB-0FADAD42FD70}" type="pres">
      <dgm:prSet presAssocID="{AF890F1F-363F-49E4-B9C4-447FB747DDEF}" presName="text4" presStyleLbl="fgAcc4" presStyleIdx="1" presStyleCnt="8" custLinFactNeighborX="1107" custLinFactNeighborY="850">
        <dgm:presLayoutVars>
          <dgm:chPref val="3"/>
        </dgm:presLayoutVars>
      </dgm:prSet>
      <dgm:spPr/>
      <dgm:t>
        <a:bodyPr/>
        <a:lstStyle/>
        <a:p>
          <a:endParaRPr lang="en-US"/>
        </a:p>
      </dgm:t>
    </dgm:pt>
    <dgm:pt modelId="{09B7CAA3-FFE8-4B8E-9D5D-37EEA1719BBC}" type="pres">
      <dgm:prSet presAssocID="{AF890F1F-363F-49E4-B9C4-447FB747DDEF}" presName="hierChild5" presStyleCnt="0"/>
      <dgm:spPr/>
    </dgm:pt>
    <dgm:pt modelId="{C546CBD3-E3E6-45A5-A003-B24BA2D3BD5D}" type="pres">
      <dgm:prSet presAssocID="{442CCF89-0656-4C8F-A62D-07AF81C2F553}" presName="Name17" presStyleLbl="parChTrans1D3" presStyleIdx="1" presStyleCnt="4"/>
      <dgm:spPr/>
      <dgm:t>
        <a:bodyPr/>
        <a:lstStyle/>
        <a:p>
          <a:endParaRPr lang="en-US"/>
        </a:p>
      </dgm:t>
    </dgm:pt>
    <dgm:pt modelId="{C7257F0A-4301-4FEA-A915-4A5F93621166}" type="pres">
      <dgm:prSet presAssocID="{FA693DFA-0864-415D-AD12-1DF1E80333FB}" presName="hierRoot3" presStyleCnt="0"/>
      <dgm:spPr/>
    </dgm:pt>
    <dgm:pt modelId="{F7FFA42D-BAFD-4296-A9CE-92C1067B8BF5}" type="pres">
      <dgm:prSet presAssocID="{FA693DFA-0864-415D-AD12-1DF1E80333FB}" presName="composite3" presStyleCnt="0"/>
      <dgm:spPr/>
    </dgm:pt>
    <dgm:pt modelId="{674EB58D-9C1B-4268-879C-ECF7C786A3CD}" type="pres">
      <dgm:prSet presAssocID="{FA693DFA-0864-415D-AD12-1DF1E80333FB}" presName="background3" presStyleLbl="node3" presStyleIdx="1" presStyleCnt="4"/>
      <dgm:spPr/>
    </dgm:pt>
    <dgm:pt modelId="{27F97197-BE0C-4C90-809B-9F88867755ED}" type="pres">
      <dgm:prSet presAssocID="{FA693DFA-0864-415D-AD12-1DF1E80333FB}" presName="text3" presStyleLbl="fgAcc3" presStyleIdx="1" presStyleCnt="4">
        <dgm:presLayoutVars>
          <dgm:chPref val="3"/>
        </dgm:presLayoutVars>
      </dgm:prSet>
      <dgm:spPr/>
      <dgm:t>
        <a:bodyPr/>
        <a:lstStyle/>
        <a:p>
          <a:endParaRPr lang="en-US"/>
        </a:p>
      </dgm:t>
    </dgm:pt>
    <dgm:pt modelId="{A6F155AA-470C-425A-9960-15190CDC3153}" type="pres">
      <dgm:prSet presAssocID="{FA693DFA-0864-415D-AD12-1DF1E80333FB}" presName="hierChild4" presStyleCnt="0"/>
      <dgm:spPr/>
    </dgm:pt>
    <dgm:pt modelId="{C34DDD22-A0EB-4D24-AA67-207502A40918}" type="pres">
      <dgm:prSet presAssocID="{F90A5CD0-7129-4B15-A307-52F58DD25693}" presName="Name23" presStyleLbl="parChTrans1D4" presStyleIdx="2" presStyleCnt="8"/>
      <dgm:spPr/>
      <dgm:t>
        <a:bodyPr/>
        <a:lstStyle/>
        <a:p>
          <a:endParaRPr lang="en-US"/>
        </a:p>
      </dgm:t>
    </dgm:pt>
    <dgm:pt modelId="{41F58823-66AD-40DF-B579-F160B439C727}" type="pres">
      <dgm:prSet presAssocID="{60C5362C-CA01-461C-9874-7A57FF216D31}" presName="hierRoot4" presStyleCnt="0"/>
      <dgm:spPr/>
    </dgm:pt>
    <dgm:pt modelId="{0B19A018-75CB-4D56-8ED8-6AF57EC99B8C}" type="pres">
      <dgm:prSet presAssocID="{60C5362C-CA01-461C-9874-7A57FF216D31}" presName="composite4" presStyleCnt="0"/>
      <dgm:spPr/>
    </dgm:pt>
    <dgm:pt modelId="{48C061A7-D9AF-4EE0-A809-5BD0CCF8AA95}" type="pres">
      <dgm:prSet presAssocID="{60C5362C-CA01-461C-9874-7A57FF216D31}" presName="background4" presStyleLbl="node4" presStyleIdx="2" presStyleCnt="8"/>
      <dgm:spPr/>
    </dgm:pt>
    <dgm:pt modelId="{36AE8339-1FA7-4B5A-B0E5-A301A07AD326}" type="pres">
      <dgm:prSet presAssocID="{60C5362C-CA01-461C-9874-7A57FF216D31}" presName="text4" presStyleLbl="fgAcc4" presStyleIdx="2" presStyleCnt="8">
        <dgm:presLayoutVars>
          <dgm:chPref val="3"/>
        </dgm:presLayoutVars>
      </dgm:prSet>
      <dgm:spPr/>
      <dgm:t>
        <a:bodyPr/>
        <a:lstStyle/>
        <a:p>
          <a:endParaRPr lang="en-US"/>
        </a:p>
      </dgm:t>
    </dgm:pt>
    <dgm:pt modelId="{D1643835-3C43-4537-8434-C03CDB5C4CF7}" type="pres">
      <dgm:prSet presAssocID="{60C5362C-CA01-461C-9874-7A57FF216D31}" presName="hierChild5" presStyleCnt="0"/>
      <dgm:spPr/>
    </dgm:pt>
    <dgm:pt modelId="{F898F713-72F4-4392-80B7-26576B8F4056}" type="pres">
      <dgm:prSet presAssocID="{9D5E5EDF-8AEE-4E93-ABE2-A2DF7C564214}" presName="Name23" presStyleLbl="parChTrans1D4" presStyleIdx="3" presStyleCnt="8"/>
      <dgm:spPr/>
      <dgm:t>
        <a:bodyPr/>
        <a:lstStyle/>
        <a:p>
          <a:endParaRPr lang="en-US"/>
        </a:p>
      </dgm:t>
    </dgm:pt>
    <dgm:pt modelId="{81D6A3B4-8E44-4519-8A6E-0EDD36DE1E12}" type="pres">
      <dgm:prSet presAssocID="{69D03B23-AFD4-489E-985E-C54067E06390}" presName="hierRoot4" presStyleCnt="0"/>
      <dgm:spPr/>
    </dgm:pt>
    <dgm:pt modelId="{C48DD23D-4115-44C7-AC4C-1255A220A759}" type="pres">
      <dgm:prSet presAssocID="{69D03B23-AFD4-489E-985E-C54067E06390}" presName="composite4" presStyleCnt="0"/>
      <dgm:spPr/>
    </dgm:pt>
    <dgm:pt modelId="{13F56D12-0618-4AD8-8E7F-4E09E50AC5D2}" type="pres">
      <dgm:prSet presAssocID="{69D03B23-AFD4-489E-985E-C54067E06390}" presName="background4" presStyleLbl="node4" presStyleIdx="3" presStyleCnt="8"/>
      <dgm:spPr/>
    </dgm:pt>
    <dgm:pt modelId="{E4601544-6E34-41F5-9EB0-8975FDBD828B}" type="pres">
      <dgm:prSet presAssocID="{69D03B23-AFD4-489E-985E-C54067E06390}" presName="text4" presStyleLbl="fgAcc4" presStyleIdx="3" presStyleCnt="8">
        <dgm:presLayoutVars>
          <dgm:chPref val="3"/>
        </dgm:presLayoutVars>
      </dgm:prSet>
      <dgm:spPr/>
      <dgm:t>
        <a:bodyPr/>
        <a:lstStyle/>
        <a:p>
          <a:endParaRPr lang="en-US"/>
        </a:p>
      </dgm:t>
    </dgm:pt>
    <dgm:pt modelId="{57F3855C-49AF-4276-86E2-1D389E55CA16}" type="pres">
      <dgm:prSet presAssocID="{69D03B23-AFD4-489E-985E-C54067E06390}" presName="hierChild5" presStyleCnt="0"/>
      <dgm:spPr/>
    </dgm:pt>
    <dgm:pt modelId="{DE4F3136-36B1-4606-BCA1-9B11FACA148D}" type="pres">
      <dgm:prSet presAssocID="{F15FF2F2-308F-445F-A75E-FFFA14228C24}" presName="Name10" presStyleLbl="parChTrans1D2" presStyleIdx="1" presStyleCnt="2"/>
      <dgm:spPr/>
      <dgm:t>
        <a:bodyPr/>
        <a:lstStyle/>
        <a:p>
          <a:endParaRPr lang="en-US"/>
        </a:p>
      </dgm:t>
    </dgm:pt>
    <dgm:pt modelId="{81E707EE-3420-4011-A7D6-5F022665A47A}" type="pres">
      <dgm:prSet presAssocID="{643E516B-4E67-4B5F-BB80-F94DA772F163}" presName="hierRoot2" presStyleCnt="0"/>
      <dgm:spPr/>
    </dgm:pt>
    <dgm:pt modelId="{AC54FACA-F99A-4556-99B1-E86A145B325E}" type="pres">
      <dgm:prSet presAssocID="{643E516B-4E67-4B5F-BB80-F94DA772F163}" presName="composite2" presStyleCnt="0"/>
      <dgm:spPr/>
    </dgm:pt>
    <dgm:pt modelId="{69CA6048-CCA5-4930-83C3-94B8EF4EB483}" type="pres">
      <dgm:prSet presAssocID="{643E516B-4E67-4B5F-BB80-F94DA772F163}" presName="background2" presStyleLbl="node2" presStyleIdx="1" presStyleCnt="2"/>
      <dgm:spPr/>
    </dgm:pt>
    <dgm:pt modelId="{6F1AB532-1B33-43F6-B3C7-08260E8331D6}" type="pres">
      <dgm:prSet presAssocID="{643E516B-4E67-4B5F-BB80-F94DA772F163}" presName="text2" presStyleLbl="fgAcc2" presStyleIdx="1" presStyleCnt="2" custScaleX="178038">
        <dgm:presLayoutVars>
          <dgm:chPref val="3"/>
        </dgm:presLayoutVars>
      </dgm:prSet>
      <dgm:spPr/>
      <dgm:t>
        <a:bodyPr/>
        <a:lstStyle/>
        <a:p>
          <a:endParaRPr lang="en-US"/>
        </a:p>
      </dgm:t>
    </dgm:pt>
    <dgm:pt modelId="{C0E9C6D4-1F9B-44AF-8CC9-229B21F47030}" type="pres">
      <dgm:prSet presAssocID="{643E516B-4E67-4B5F-BB80-F94DA772F163}" presName="hierChild3" presStyleCnt="0"/>
      <dgm:spPr/>
    </dgm:pt>
    <dgm:pt modelId="{C26BB95A-2B4D-4C5A-AE80-D10F4FFE7FBE}" type="pres">
      <dgm:prSet presAssocID="{70CEF1EB-7997-4FF9-8499-ABF3CCA2745C}" presName="Name17" presStyleLbl="parChTrans1D3" presStyleIdx="2" presStyleCnt="4"/>
      <dgm:spPr/>
      <dgm:t>
        <a:bodyPr/>
        <a:lstStyle/>
        <a:p>
          <a:endParaRPr lang="en-US"/>
        </a:p>
      </dgm:t>
    </dgm:pt>
    <dgm:pt modelId="{3064CF0E-8019-42F3-875D-3363A8AEE445}" type="pres">
      <dgm:prSet presAssocID="{3D37FBC2-993D-48A8-B399-BDE273DC0372}" presName="hierRoot3" presStyleCnt="0"/>
      <dgm:spPr/>
    </dgm:pt>
    <dgm:pt modelId="{BFA7719C-4792-414E-A543-10184C749A8A}" type="pres">
      <dgm:prSet presAssocID="{3D37FBC2-993D-48A8-B399-BDE273DC0372}" presName="composite3" presStyleCnt="0"/>
      <dgm:spPr/>
    </dgm:pt>
    <dgm:pt modelId="{7EAF7490-946A-49C0-A114-1F231B81896E}" type="pres">
      <dgm:prSet presAssocID="{3D37FBC2-993D-48A8-B399-BDE273DC0372}" presName="background3" presStyleLbl="node3" presStyleIdx="2" presStyleCnt="4"/>
      <dgm:spPr/>
    </dgm:pt>
    <dgm:pt modelId="{3AFC9590-15A8-4108-BCEA-C4AAF736495B}" type="pres">
      <dgm:prSet presAssocID="{3D37FBC2-993D-48A8-B399-BDE273DC0372}" presName="text3" presStyleLbl="fgAcc3" presStyleIdx="2" presStyleCnt="4">
        <dgm:presLayoutVars>
          <dgm:chPref val="3"/>
        </dgm:presLayoutVars>
      </dgm:prSet>
      <dgm:spPr/>
      <dgm:t>
        <a:bodyPr/>
        <a:lstStyle/>
        <a:p>
          <a:endParaRPr lang="en-US"/>
        </a:p>
      </dgm:t>
    </dgm:pt>
    <dgm:pt modelId="{B3A6E126-3159-4705-A4C6-EFF2AACA5837}" type="pres">
      <dgm:prSet presAssocID="{3D37FBC2-993D-48A8-B399-BDE273DC0372}" presName="hierChild4" presStyleCnt="0"/>
      <dgm:spPr/>
    </dgm:pt>
    <dgm:pt modelId="{F79944B0-D03E-4393-906D-4DEFF243DF59}" type="pres">
      <dgm:prSet presAssocID="{F32AAB89-8FD8-4DBB-BEFF-5BD00ABDCDCB}" presName="Name23" presStyleLbl="parChTrans1D4" presStyleIdx="4" presStyleCnt="8"/>
      <dgm:spPr/>
      <dgm:t>
        <a:bodyPr/>
        <a:lstStyle/>
        <a:p>
          <a:endParaRPr lang="en-US"/>
        </a:p>
      </dgm:t>
    </dgm:pt>
    <dgm:pt modelId="{1B298BE2-F25F-4B2E-A54F-F416DDB85C0E}" type="pres">
      <dgm:prSet presAssocID="{553A3E76-6ACC-481D-B1A4-00720F3471B5}" presName="hierRoot4" presStyleCnt="0"/>
      <dgm:spPr/>
    </dgm:pt>
    <dgm:pt modelId="{F0CD6E0A-6082-4E42-B244-387CCF7A3CC3}" type="pres">
      <dgm:prSet presAssocID="{553A3E76-6ACC-481D-B1A4-00720F3471B5}" presName="composite4" presStyleCnt="0"/>
      <dgm:spPr/>
    </dgm:pt>
    <dgm:pt modelId="{BAFB8DF4-2F84-4796-BE57-78E18443B93C}" type="pres">
      <dgm:prSet presAssocID="{553A3E76-6ACC-481D-B1A4-00720F3471B5}" presName="background4" presStyleLbl="node4" presStyleIdx="4" presStyleCnt="8"/>
      <dgm:spPr/>
    </dgm:pt>
    <dgm:pt modelId="{F97C1D4D-667E-4E51-8EF9-61F551BDDC5D}" type="pres">
      <dgm:prSet presAssocID="{553A3E76-6ACC-481D-B1A4-00720F3471B5}" presName="text4" presStyleLbl="fgAcc4" presStyleIdx="4" presStyleCnt="8">
        <dgm:presLayoutVars>
          <dgm:chPref val="3"/>
        </dgm:presLayoutVars>
      </dgm:prSet>
      <dgm:spPr/>
      <dgm:t>
        <a:bodyPr/>
        <a:lstStyle/>
        <a:p>
          <a:endParaRPr lang="en-US"/>
        </a:p>
      </dgm:t>
    </dgm:pt>
    <dgm:pt modelId="{5149C66F-4630-40AF-8E47-20D88E3FF59C}" type="pres">
      <dgm:prSet presAssocID="{553A3E76-6ACC-481D-B1A4-00720F3471B5}" presName="hierChild5" presStyleCnt="0"/>
      <dgm:spPr/>
    </dgm:pt>
    <dgm:pt modelId="{589F8F05-B427-4D10-BABC-C883257EBE5E}" type="pres">
      <dgm:prSet presAssocID="{5C0B3B2D-6085-468F-96E9-EFFDE3FA61E6}" presName="Name23" presStyleLbl="parChTrans1D4" presStyleIdx="5" presStyleCnt="8"/>
      <dgm:spPr/>
      <dgm:t>
        <a:bodyPr/>
        <a:lstStyle/>
        <a:p>
          <a:endParaRPr lang="en-US"/>
        </a:p>
      </dgm:t>
    </dgm:pt>
    <dgm:pt modelId="{1DC2FC96-CAC6-44C6-9516-810D374A50DD}" type="pres">
      <dgm:prSet presAssocID="{4B4B2F48-A121-427E-8931-41C7975C24E2}" presName="hierRoot4" presStyleCnt="0"/>
      <dgm:spPr/>
    </dgm:pt>
    <dgm:pt modelId="{FE584E1D-D649-49E4-88C0-07F3850A5B62}" type="pres">
      <dgm:prSet presAssocID="{4B4B2F48-A121-427E-8931-41C7975C24E2}" presName="composite4" presStyleCnt="0"/>
      <dgm:spPr/>
    </dgm:pt>
    <dgm:pt modelId="{A0F05757-CEC9-49D9-B358-9D6D6E235959}" type="pres">
      <dgm:prSet presAssocID="{4B4B2F48-A121-427E-8931-41C7975C24E2}" presName="background4" presStyleLbl="node4" presStyleIdx="5" presStyleCnt="8"/>
      <dgm:spPr/>
    </dgm:pt>
    <dgm:pt modelId="{A5AE6D9F-0BD7-468B-94C5-E5A451269DDE}" type="pres">
      <dgm:prSet presAssocID="{4B4B2F48-A121-427E-8931-41C7975C24E2}" presName="text4" presStyleLbl="fgAcc4" presStyleIdx="5" presStyleCnt="8" custLinFactNeighborX="-81" custLinFactNeighborY="9556">
        <dgm:presLayoutVars>
          <dgm:chPref val="3"/>
        </dgm:presLayoutVars>
      </dgm:prSet>
      <dgm:spPr/>
      <dgm:t>
        <a:bodyPr/>
        <a:lstStyle/>
        <a:p>
          <a:endParaRPr lang="en-US"/>
        </a:p>
      </dgm:t>
    </dgm:pt>
    <dgm:pt modelId="{4AF1DF3E-1C13-46D9-ADB9-07F8705CCB8A}" type="pres">
      <dgm:prSet presAssocID="{4B4B2F48-A121-427E-8931-41C7975C24E2}" presName="hierChild5" presStyleCnt="0"/>
      <dgm:spPr/>
    </dgm:pt>
    <dgm:pt modelId="{832CBCB3-2E88-461D-B774-323AC29BCA0F}" type="pres">
      <dgm:prSet presAssocID="{4F361899-81C9-43D7-879B-83F14A301386}" presName="Name17" presStyleLbl="parChTrans1D3" presStyleIdx="3" presStyleCnt="4"/>
      <dgm:spPr/>
      <dgm:t>
        <a:bodyPr/>
        <a:lstStyle/>
        <a:p>
          <a:endParaRPr lang="en-US"/>
        </a:p>
      </dgm:t>
    </dgm:pt>
    <dgm:pt modelId="{4258B80D-2A69-4220-BA22-5E8EED252284}" type="pres">
      <dgm:prSet presAssocID="{F54C18AA-B5E2-4BB2-B5EC-0995BDA69AA4}" presName="hierRoot3" presStyleCnt="0"/>
      <dgm:spPr/>
    </dgm:pt>
    <dgm:pt modelId="{C802000B-7B95-4D8F-841D-10A42EDBA885}" type="pres">
      <dgm:prSet presAssocID="{F54C18AA-B5E2-4BB2-B5EC-0995BDA69AA4}" presName="composite3" presStyleCnt="0"/>
      <dgm:spPr/>
    </dgm:pt>
    <dgm:pt modelId="{963AE0B1-D7EE-4A49-ABB1-3C0E74E86E22}" type="pres">
      <dgm:prSet presAssocID="{F54C18AA-B5E2-4BB2-B5EC-0995BDA69AA4}" presName="background3" presStyleLbl="node3" presStyleIdx="3" presStyleCnt="4"/>
      <dgm:spPr/>
    </dgm:pt>
    <dgm:pt modelId="{BE850616-A184-4E1C-909F-4DC3D5F43A19}" type="pres">
      <dgm:prSet presAssocID="{F54C18AA-B5E2-4BB2-B5EC-0995BDA69AA4}" presName="text3" presStyleLbl="fgAcc3" presStyleIdx="3" presStyleCnt="4">
        <dgm:presLayoutVars>
          <dgm:chPref val="3"/>
        </dgm:presLayoutVars>
      </dgm:prSet>
      <dgm:spPr/>
      <dgm:t>
        <a:bodyPr/>
        <a:lstStyle/>
        <a:p>
          <a:endParaRPr lang="en-US"/>
        </a:p>
      </dgm:t>
    </dgm:pt>
    <dgm:pt modelId="{9CAAE252-A956-4ED4-B0BC-1901832965EE}" type="pres">
      <dgm:prSet presAssocID="{F54C18AA-B5E2-4BB2-B5EC-0995BDA69AA4}" presName="hierChild4" presStyleCnt="0"/>
      <dgm:spPr/>
    </dgm:pt>
    <dgm:pt modelId="{97AF9BA0-7E60-42FD-A5A0-1347C7A2D566}" type="pres">
      <dgm:prSet presAssocID="{0D23DCFC-12CF-4090-BB63-DC0E6131912C}" presName="Name23" presStyleLbl="parChTrans1D4" presStyleIdx="6" presStyleCnt="8"/>
      <dgm:spPr/>
      <dgm:t>
        <a:bodyPr/>
        <a:lstStyle/>
        <a:p>
          <a:endParaRPr lang="en-US"/>
        </a:p>
      </dgm:t>
    </dgm:pt>
    <dgm:pt modelId="{DFF6AD55-4658-4DA2-AC18-FE2B03FB115E}" type="pres">
      <dgm:prSet presAssocID="{B032FC51-3E0A-4F7B-AEDB-FDB845B7C812}" presName="hierRoot4" presStyleCnt="0"/>
      <dgm:spPr/>
    </dgm:pt>
    <dgm:pt modelId="{A8B9329C-38FE-446B-B7E9-D71CD15DDCF0}" type="pres">
      <dgm:prSet presAssocID="{B032FC51-3E0A-4F7B-AEDB-FDB845B7C812}" presName="composite4" presStyleCnt="0"/>
      <dgm:spPr/>
    </dgm:pt>
    <dgm:pt modelId="{5D7250AB-D085-4D60-99BE-80E0B72B03A8}" type="pres">
      <dgm:prSet presAssocID="{B032FC51-3E0A-4F7B-AEDB-FDB845B7C812}" presName="background4" presStyleLbl="node4" presStyleIdx="6" presStyleCnt="8"/>
      <dgm:spPr/>
    </dgm:pt>
    <dgm:pt modelId="{64F3D61D-1A59-4C74-A587-5791E9B33BAB}" type="pres">
      <dgm:prSet presAssocID="{B032FC51-3E0A-4F7B-AEDB-FDB845B7C812}" presName="text4" presStyleLbl="fgAcc4" presStyleIdx="6" presStyleCnt="8">
        <dgm:presLayoutVars>
          <dgm:chPref val="3"/>
        </dgm:presLayoutVars>
      </dgm:prSet>
      <dgm:spPr/>
      <dgm:t>
        <a:bodyPr/>
        <a:lstStyle/>
        <a:p>
          <a:endParaRPr lang="en-US"/>
        </a:p>
      </dgm:t>
    </dgm:pt>
    <dgm:pt modelId="{E17E5F30-3315-4015-8E72-4EFAE4341B56}" type="pres">
      <dgm:prSet presAssocID="{B032FC51-3E0A-4F7B-AEDB-FDB845B7C812}" presName="hierChild5" presStyleCnt="0"/>
      <dgm:spPr/>
    </dgm:pt>
    <dgm:pt modelId="{3D6875F6-5DE9-431A-B6C7-2EC5D92CF844}" type="pres">
      <dgm:prSet presAssocID="{F9E8CA97-4BBE-4A9F-9290-7F074B1384E9}" presName="Name23" presStyleLbl="parChTrans1D4" presStyleIdx="7" presStyleCnt="8"/>
      <dgm:spPr/>
      <dgm:t>
        <a:bodyPr/>
        <a:lstStyle/>
        <a:p>
          <a:endParaRPr lang="en-US"/>
        </a:p>
      </dgm:t>
    </dgm:pt>
    <dgm:pt modelId="{9C6120E1-CD5E-4E1C-84DA-F1904F38F25A}" type="pres">
      <dgm:prSet presAssocID="{EEC5FECF-F7CC-4298-A1BD-C6985D80E128}" presName="hierRoot4" presStyleCnt="0"/>
      <dgm:spPr/>
    </dgm:pt>
    <dgm:pt modelId="{6443BB34-7860-4519-8031-0A9C42531728}" type="pres">
      <dgm:prSet presAssocID="{EEC5FECF-F7CC-4298-A1BD-C6985D80E128}" presName="composite4" presStyleCnt="0"/>
      <dgm:spPr/>
    </dgm:pt>
    <dgm:pt modelId="{6F3ABD86-7A47-42CB-A33A-51B0126E2BAD}" type="pres">
      <dgm:prSet presAssocID="{EEC5FECF-F7CC-4298-A1BD-C6985D80E128}" presName="background4" presStyleLbl="node4" presStyleIdx="7" presStyleCnt="8"/>
      <dgm:spPr/>
    </dgm:pt>
    <dgm:pt modelId="{400AE47C-24F8-4CCE-93D0-86230C9D33B4}" type="pres">
      <dgm:prSet presAssocID="{EEC5FECF-F7CC-4298-A1BD-C6985D80E128}" presName="text4" presStyleLbl="fgAcc4" presStyleIdx="7" presStyleCnt="8">
        <dgm:presLayoutVars>
          <dgm:chPref val="3"/>
        </dgm:presLayoutVars>
      </dgm:prSet>
      <dgm:spPr/>
      <dgm:t>
        <a:bodyPr/>
        <a:lstStyle/>
        <a:p>
          <a:endParaRPr lang="en-US"/>
        </a:p>
      </dgm:t>
    </dgm:pt>
    <dgm:pt modelId="{331A800E-C3ED-4380-AF43-3EE440032B7A}" type="pres">
      <dgm:prSet presAssocID="{EEC5FECF-F7CC-4298-A1BD-C6985D80E128}" presName="hierChild5" presStyleCnt="0"/>
      <dgm:spPr/>
    </dgm:pt>
  </dgm:ptLst>
  <dgm:cxnLst>
    <dgm:cxn modelId="{7674C95A-2A81-4594-B6CB-0AAF9A3DD6E2}" srcId="{3D37FBC2-993D-48A8-B399-BDE273DC0372}" destId="{553A3E76-6ACC-481D-B1A4-00720F3471B5}" srcOrd="0" destOrd="0" parTransId="{F32AAB89-8FD8-4DBB-BEFF-5BD00ABDCDCB}" sibTransId="{D837E72C-B08E-4D80-AEF4-F8B8DEC5E2C8}"/>
    <dgm:cxn modelId="{8DA69517-8C3C-4A2A-8D4E-2089630006A3}" type="presOf" srcId="{8D1B8E2F-3E1B-4DC7-B6E1-1752DD388DEA}" destId="{5B27A753-C675-48CB-86AF-DE0F4D1E3794}" srcOrd="0" destOrd="0" presId="urn:microsoft.com/office/officeart/2005/8/layout/hierarchy1"/>
    <dgm:cxn modelId="{63BCF67C-EA06-4168-9487-32FDFA4543EF}" type="presOf" srcId="{3D37FBC2-993D-48A8-B399-BDE273DC0372}" destId="{3AFC9590-15A8-4108-BCEA-C4AAF736495B}" srcOrd="0" destOrd="0" presId="urn:microsoft.com/office/officeart/2005/8/layout/hierarchy1"/>
    <dgm:cxn modelId="{5AE38125-42E9-436D-B94E-6F19AA5658A6}" type="presOf" srcId="{0D23DCFC-12CF-4090-BB63-DC0E6131912C}" destId="{97AF9BA0-7E60-42FD-A5A0-1347C7A2D566}" srcOrd="0" destOrd="0" presId="urn:microsoft.com/office/officeart/2005/8/layout/hierarchy1"/>
    <dgm:cxn modelId="{8226AA5D-04C5-46BC-9504-AE11A583A01E}" type="presOf" srcId="{553A3E76-6ACC-481D-B1A4-00720F3471B5}" destId="{F97C1D4D-667E-4E51-8EF9-61F551BDDC5D}" srcOrd="0" destOrd="0" presId="urn:microsoft.com/office/officeart/2005/8/layout/hierarchy1"/>
    <dgm:cxn modelId="{A38A0E86-68AB-488A-8EB2-C6433E28683C}" srcId="{F54C18AA-B5E2-4BB2-B5EC-0995BDA69AA4}" destId="{B032FC51-3E0A-4F7B-AEDB-FDB845B7C812}" srcOrd="0" destOrd="0" parTransId="{0D23DCFC-12CF-4090-BB63-DC0E6131912C}" sibTransId="{4E1C50BD-6BB1-4830-841C-B8630EC43582}"/>
    <dgm:cxn modelId="{EF159B6A-7DF4-418D-9E9A-637F80A90A1E}" srcId="{553A3E76-6ACC-481D-B1A4-00720F3471B5}" destId="{4B4B2F48-A121-427E-8931-41C7975C24E2}" srcOrd="0" destOrd="0" parTransId="{5C0B3B2D-6085-468F-96E9-EFFDE3FA61E6}" sibTransId="{57BC066D-2E49-4A66-A3D0-D118E7FB3CB2}"/>
    <dgm:cxn modelId="{E9C8A902-0B50-40BB-9D32-8AABC30F3AA1}" srcId="{B032FC51-3E0A-4F7B-AEDB-FDB845B7C812}" destId="{EEC5FECF-F7CC-4298-A1BD-C6985D80E128}" srcOrd="0" destOrd="0" parTransId="{F9E8CA97-4BBE-4A9F-9290-7F074B1384E9}" sibTransId="{20A7E017-B9FA-45BF-85D6-421511F141D6}"/>
    <dgm:cxn modelId="{5DEF6B30-1CB4-4B12-9589-ECA3FB980F51}" type="presOf" srcId="{AF890F1F-363F-49E4-B9C4-447FB747DDEF}" destId="{D1F7507C-6A42-458A-B0BB-0FADAD42FD70}" srcOrd="0" destOrd="0" presId="urn:microsoft.com/office/officeart/2005/8/layout/hierarchy1"/>
    <dgm:cxn modelId="{3B57E1ED-E31E-4FF3-98D9-5FC087B8D99B}" type="presOf" srcId="{70CEF1EB-7997-4FF9-8499-ABF3CCA2745C}" destId="{C26BB95A-2B4D-4C5A-AE80-D10F4FFE7FBE}" srcOrd="0" destOrd="0" presId="urn:microsoft.com/office/officeart/2005/8/layout/hierarchy1"/>
    <dgm:cxn modelId="{FD7B1CC1-54C6-4785-95B1-845A549E1ACF}" type="presOf" srcId="{4F361899-81C9-43D7-879B-83F14A301386}" destId="{832CBCB3-2E88-461D-B774-323AC29BCA0F}" srcOrd="0" destOrd="0" presId="urn:microsoft.com/office/officeart/2005/8/layout/hierarchy1"/>
    <dgm:cxn modelId="{B8FF601F-AC28-4F95-B98F-38BB9F712982}" type="presOf" srcId="{60C5362C-CA01-461C-9874-7A57FF216D31}" destId="{36AE8339-1FA7-4B5A-B0E5-A301A07AD326}" srcOrd="0" destOrd="0" presId="urn:microsoft.com/office/officeart/2005/8/layout/hierarchy1"/>
    <dgm:cxn modelId="{AF0895AE-92B1-4302-B7F2-B35CC3B55886}" type="presOf" srcId="{FA693DFA-0864-415D-AD12-1DF1E80333FB}" destId="{27F97197-BE0C-4C90-809B-9F88867755ED}" srcOrd="0" destOrd="0" presId="urn:microsoft.com/office/officeart/2005/8/layout/hierarchy1"/>
    <dgm:cxn modelId="{FBC9E9E3-96B8-45C0-9046-987288BEC280}" srcId="{53C05E69-9592-48FA-AD40-5B37C1BA58AF}" destId="{8B99B398-16A0-4A7C-906D-84AE4110FBF3}" srcOrd="0" destOrd="0" parTransId="{8D1B8E2F-3E1B-4DC7-B6E1-1752DD388DEA}" sibTransId="{25DDB3A3-1729-4D5C-9BE7-5FEAFF68B2E7}"/>
    <dgm:cxn modelId="{09097A78-6A90-4F81-BC91-F7C2DD8CAA7A}" srcId="{60C5362C-CA01-461C-9874-7A57FF216D31}" destId="{69D03B23-AFD4-489E-985E-C54067E06390}" srcOrd="0" destOrd="0" parTransId="{9D5E5EDF-8AEE-4E93-ABE2-A2DF7C564214}" sibTransId="{932C4BC3-6A9A-4A68-87C1-4E9D4DF6DF79}"/>
    <dgm:cxn modelId="{24F1C17A-471A-4903-9E6A-FCEB9BEC2D0F}" srcId="{FA693DFA-0864-415D-AD12-1DF1E80333FB}" destId="{60C5362C-CA01-461C-9874-7A57FF216D31}" srcOrd="0" destOrd="0" parTransId="{F90A5CD0-7129-4B15-A307-52F58DD25693}" sibTransId="{DFC3D45A-BBD3-4E5F-8366-A014E8E4E6A1}"/>
    <dgm:cxn modelId="{151239B6-BBBE-4BAF-8EFF-89B9BB98CDC0}" type="presOf" srcId="{ADDEF210-E30D-4A0D-9B4F-2C6E67EB8BB1}" destId="{779B4915-1C2F-496E-805A-20175BEEA8DC}" srcOrd="0" destOrd="0" presId="urn:microsoft.com/office/officeart/2005/8/layout/hierarchy1"/>
    <dgm:cxn modelId="{25C4BD83-6EF5-4BAC-B439-4271C37E999B}" type="presOf" srcId="{643E516B-4E67-4B5F-BB80-F94DA772F163}" destId="{6F1AB532-1B33-43F6-B3C7-08260E8331D6}" srcOrd="0" destOrd="0" presId="urn:microsoft.com/office/officeart/2005/8/layout/hierarchy1"/>
    <dgm:cxn modelId="{0F9683D5-0127-4B40-8485-5C716DF7B93D}" type="presOf" srcId="{32961547-85BB-4912-A9FC-2954CCB079D2}" destId="{C9F56526-BA9C-4AB7-B24C-BB5F38B7BE16}" srcOrd="0" destOrd="0" presId="urn:microsoft.com/office/officeart/2005/8/layout/hierarchy1"/>
    <dgm:cxn modelId="{146CB653-44E2-42C3-BFEF-32218BD3FC9C}" srcId="{643E516B-4E67-4B5F-BB80-F94DA772F163}" destId="{F54C18AA-B5E2-4BB2-B5EC-0995BDA69AA4}" srcOrd="1" destOrd="0" parTransId="{4F361899-81C9-43D7-879B-83F14A301386}" sibTransId="{FB0F0C77-8B61-409D-A24D-32287BFA10E2}"/>
    <dgm:cxn modelId="{EA5EE1B9-2490-4B99-8BBC-CA274C7AED1B}" type="presOf" srcId="{F54C18AA-B5E2-4BB2-B5EC-0995BDA69AA4}" destId="{BE850616-A184-4E1C-909F-4DC3D5F43A19}" srcOrd="0" destOrd="0" presId="urn:microsoft.com/office/officeart/2005/8/layout/hierarchy1"/>
    <dgm:cxn modelId="{174C1DB6-3FCE-4048-A01E-51DA77B0F4EE}" type="presOf" srcId="{F90A5CD0-7129-4B15-A307-52F58DD25693}" destId="{C34DDD22-A0EB-4D24-AA67-207502A40918}" srcOrd="0" destOrd="0" presId="urn:microsoft.com/office/officeart/2005/8/layout/hierarchy1"/>
    <dgm:cxn modelId="{64B3222A-0EF2-4A61-BA7F-7580535EFDDE}" srcId="{8B99B398-16A0-4A7C-906D-84AE4110FBF3}" destId="{D4C671F7-1445-47FC-A503-3904A77B8A3A}" srcOrd="0" destOrd="0" parTransId="{4B263018-EE4C-41D3-AAFC-FFEA387369FB}" sibTransId="{42F0BF16-8120-4BBD-ADD6-8232F1407065}"/>
    <dgm:cxn modelId="{27C573ED-32B8-4607-A2D8-F8943E547774}" type="presOf" srcId="{4B4B2F48-A121-427E-8931-41C7975C24E2}" destId="{A5AE6D9F-0BD7-468B-94C5-E5A451269DDE}" srcOrd="0" destOrd="0" presId="urn:microsoft.com/office/officeart/2005/8/layout/hierarchy1"/>
    <dgm:cxn modelId="{24CBCDA4-5935-40EC-9CAE-B16A888701A6}" srcId="{9C7F7592-55A5-4B28-8B03-0C17A44A48A8}" destId="{53C05E69-9592-48FA-AD40-5B37C1BA58AF}" srcOrd="0" destOrd="0" parTransId="{32961547-85BB-4912-A9FC-2954CCB079D2}" sibTransId="{7B10E070-1739-4B61-B4D5-E4CB0D087F22}"/>
    <dgm:cxn modelId="{061CA20F-E934-4305-8EE5-D2B34492F752}" srcId="{ADDEF210-E30D-4A0D-9B4F-2C6E67EB8BB1}" destId="{9C7F7592-55A5-4B28-8B03-0C17A44A48A8}" srcOrd="0" destOrd="0" parTransId="{01F9E5DD-0EEC-43EA-8AF4-E375D5A25C5D}" sibTransId="{2A876FA7-8069-4B6F-99BC-E9B5F74364CB}"/>
    <dgm:cxn modelId="{3A61CA0F-185D-45CA-916F-A8FD1D0F1B5E}" type="presOf" srcId="{F15FF2F2-308F-445F-A75E-FFFA14228C24}" destId="{DE4F3136-36B1-4606-BCA1-9B11FACA148D}" srcOrd="0" destOrd="0" presId="urn:microsoft.com/office/officeart/2005/8/layout/hierarchy1"/>
    <dgm:cxn modelId="{48275BF1-057E-481C-B013-00CFFFEA2BA7}" type="presOf" srcId="{53C05E69-9592-48FA-AD40-5B37C1BA58AF}" destId="{91B63C31-024A-4E1D-8FF8-D884419FA67F}" srcOrd="0" destOrd="0" presId="urn:microsoft.com/office/officeart/2005/8/layout/hierarchy1"/>
    <dgm:cxn modelId="{164A9B1C-26E2-4DED-B894-9FBF6AD30B5F}" srcId="{53C05E69-9592-48FA-AD40-5B37C1BA58AF}" destId="{FA693DFA-0864-415D-AD12-1DF1E80333FB}" srcOrd="1" destOrd="0" parTransId="{442CCF89-0656-4C8F-A62D-07AF81C2F553}" sibTransId="{3B0E1709-C210-4C84-947D-085037F1B24A}"/>
    <dgm:cxn modelId="{110F3581-FAA6-4A5A-A187-B740B8819FD6}" type="presOf" srcId="{8B99B398-16A0-4A7C-906D-84AE4110FBF3}" destId="{C7301ED7-1293-4C9F-B61C-DABA4E123AD3}" srcOrd="0" destOrd="0" presId="urn:microsoft.com/office/officeart/2005/8/layout/hierarchy1"/>
    <dgm:cxn modelId="{578F19C2-B058-49DC-AF0E-57864096E4A0}" type="presOf" srcId="{9C7F7592-55A5-4B28-8B03-0C17A44A48A8}" destId="{1BF80838-7F21-4D85-9158-74B87E3C23B3}" srcOrd="0" destOrd="0" presId="urn:microsoft.com/office/officeart/2005/8/layout/hierarchy1"/>
    <dgm:cxn modelId="{4313D04B-6EB1-4FFF-A673-CEA2160D719A}" type="presOf" srcId="{69D03B23-AFD4-489E-985E-C54067E06390}" destId="{E4601544-6E34-41F5-9EB0-8975FDBD828B}" srcOrd="0" destOrd="0" presId="urn:microsoft.com/office/officeart/2005/8/layout/hierarchy1"/>
    <dgm:cxn modelId="{B35F4B2F-5F45-44F1-891F-9A1139ED105C}" type="presOf" srcId="{F32AAB89-8FD8-4DBB-BEFF-5BD00ABDCDCB}" destId="{F79944B0-D03E-4393-906D-4DEFF243DF59}" srcOrd="0" destOrd="0" presId="urn:microsoft.com/office/officeart/2005/8/layout/hierarchy1"/>
    <dgm:cxn modelId="{CFCD0FFA-A301-4C99-ACF4-4988B933621B}" type="presOf" srcId="{F308E8A1-6645-4F30-8BF9-70E74FE47454}" destId="{17909DE2-A267-4903-A8A0-4D46936659EF}" srcOrd="0" destOrd="0" presId="urn:microsoft.com/office/officeart/2005/8/layout/hierarchy1"/>
    <dgm:cxn modelId="{A1ABDCE7-AB7C-4B4C-9899-E81B8CC0E07F}" type="presOf" srcId="{442CCF89-0656-4C8F-A62D-07AF81C2F553}" destId="{C546CBD3-E3E6-45A5-A003-B24BA2D3BD5D}" srcOrd="0" destOrd="0" presId="urn:microsoft.com/office/officeart/2005/8/layout/hierarchy1"/>
    <dgm:cxn modelId="{09558D98-03D5-40EC-8FF3-FACFBF11D906}" type="presOf" srcId="{5C0B3B2D-6085-468F-96E9-EFFDE3FA61E6}" destId="{589F8F05-B427-4D10-BABC-C883257EBE5E}" srcOrd="0" destOrd="0" presId="urn:microsoft.com/office/officeart/2005/8/layout/hierarchy1"/>
    <dgm:cxn modelId="{0E17C03F-4B5D-46B2-84A2-06FEF6F15F87}" type="presOf" srcId="{9D5E5EDF-8AEE-4E93-ABE2-A2DF7C564214}" destId="{F898F713-72F4-4392-80B7-26576B8F4056}" srcOrd="0" destOrd="0" presId="urn:microsoft.com/office/officeart/2005/8/layout/hierarchy1"/>
    <dgm:cxn modelId="{A42FBE8D-A9DB-42BA-9EDE-41E804FD40E6}" type="presOf" srcId="{F9E8CA97-4BBE-4A9F-9290-7F074B1384E9}" destId="{3D6875F6-5DE9-431A-B6C7-2EC5D92CF844}" srcOrd="0" destOrd="0" presId="urn:microsoft.com/office/officeart/2005/8/layout/hierarchy1"/>
    <dgm:cxn modelId="{4E991E3C-4BE7-46A3-9417-17E8BBD7B6A6}" type="presOf" srcId="{B032FC51-3E0A-4F7B-AEDB-FDB845B7C812}" destId="{64F3D61D-1A59-4C74-A587-5791E9B33BAB}" srcOrd="0" destOrd="0" presId="urn:microsoft.com/office/officeart/2005/8/layout/hierarchy1"/>
    <dgm:cxn modelId="{9E5296F9-E143-4F96-8B98-08E9004C476E}" srcId="{D4C671F7-1445-47FC-A503-3904A77B8A3A}" destId="{AF890F1F-363F-49E4-B9C4-447FB747DDEF}" srcOrd="0" destOrd="0" parTransId="{F308E8A1-6645-4F30-8BF9-70E74FE47454}" sibTransId="{87497D08-A835-4F09-877F-76871B5B3AF5}"/>
    <dgm:cxn modelId="{F65B6E0F-E36E-4C49-8715-545CE3AB0E07}" type="presOf" srcId="{EEC5FECF-F7CC-4298-A1BD-C6985D80E128}" destId="{400AE47C-24F8-4CCE-93D0-86230C9D33B4}" srcOrd="0" destOrd="0" presId="urn:microsoft.com/office/officeart/2005/8/layout/hierarchy1"/>
    <dgm:cxn modelId="{6D32064B-DCF1-4711-BD1A-1ECD73CBC817}" srcId="{643E516B-4E67-4B5F-BB80-F94DA772F163}" destId="{3D37FBC2-993D-48A8-B399-BDE273DC0372}" srcOrd="0" destOrd="0" parTransId="{70CEF1EB-7997-4FF9-8499-ABF3CCA2745C}" sibTransId="{C9AA3128-6E6A-469A-A989-CB5F8EB62F2A}"/>
    <dgm:cxn modelId="{8778D256-4DAE-4409-9EA3-62BFE61B2836}" type="presOf" srcId="{D4C671F7-1445-47FC-A503-3904A77B8A3A}" destId="{CC8FD572-B144-43BB-86A5-4A963F962C14}" srcOrd="0" destOrd="0" presId="urn:microsoft.com/office/officeart/2005/8/layout/hierarchy1"/>
    <dgm:cxn modelId="{56508EE8-7DFA-4366-A677-34ACAAF0EE06}" srcId="{9C7F7592-55A5-4B28-8B03-0C17A44A48A8}" destId="{643E516B-4E67-4B5F-BB80-F94DA772F163}" srcOrd="1" destOrd="0" parTransId="{F15FF2F2-308F-445F-A75E-FFFA14228C24}" sibTransId="{7057E53C-5E81-44FF-851A-03FFE3456D34}"/>
    <dgm:cxn modelId="{44057B79-1840-4FD6-A2BA-524184A82D4A}" type="presOf" srcId="{4B263018-EE4C-41D3-AAFC-FFEA387369FB}" destId="{500D50B9-5049-4F90-9FF8-14D28CC49B91}" srcOrd="0" destOrd="0" presId="urn:microsoft.com/office/officeart/2005/8/layout/hierarchy1"/>
    <dgm:cxn modelId="{949A4EB2-10DE-464E-B32C-DCC878386C1C}" type="presParOf" srcId="{779B4915-1C2F-496E-805A-20175BEEA8DC}" destId="{C12C7B80-2C0B-4F6A-991D-95FB8607483F}" srcOrd="0" destOrd="0" presId="urn:microsoft.com/office/officeart/2005/8/layout/hierarchy1"/>
    <dgm:cxn modelId="{9AE32C17-ECA0-4AF2-AD42-662B8D37B10A}" type="presParOf" srcId="{C12C7B80-2C0B-4F6A-991D-95FB8607483F}" destId="{85D42307-890C-4A44-98C0-8D1181380139}" srcOrd="0" destOrd="0" presId="urn:microsoft.com/office/officeart/2005/8/layout/hierarchy1"/>
    <dgm:cxn modelId="{7BC49148-0350-4D09-B7DC-09BD72825BBD}" type="presParOf" srcId="{85D42307-890C-4A44-98C0-8D1181380139}" destId="{6832208B-94A7-440E-949D-4A7A00F61ACE}" srcOrd="0" destOrd="0" presId="urn:microsoft.com/office/officeart/2005/8/layout/hierarchy1"/>
    <dgm:cxn modelId="{780D0B44-1072-4C89-8517-FE3F74EBDEF4}" type="presParOf" srcId="{85D42307-890C-4A44-98C0-8D1181380139}" destId="{1BF80838-7F21-4D85-9158-74B87E3C23B3}" srcOrd="1" destOrd="0" presId="urn:microsoft.com/office/officeart/2005/8/layout/hierarchy1"/>
    <dgm:cxn modelId="{C9D73F26-0C71-4D15-BACB-D83098A2CCCD}" type="presParOf" srcId="{C12C7B80-2C0B-4F6A-991D-95FB8607483F}" destId="{6C970FD3-AC79-4A9C-8EC6-E890BC879DA8}" srcOrd="1" destOrd="0" presId="urn:microsoft.com/office/officeart/2005/8/layout/hierarchy1"/>
    <dgm:cxn modelId="{F778BCF2-84F5-4EF0-9B52-F7C91AAB7002}" type="presParOf" srcId="{6C970FD3-AC79-4A9C-8EC6-E890BC879DA8}" destId="{C9F56526-BA9C-4AB7-B24C-BB5F38B7BE16}" srcOrd="0" destOrd="0" presId="urn:microsoft.com/office/officeart/2005/8/layout/hierarchy1"/>
    <dgm:cxn modelId="{85F021ED-5B60-4B0C-BAFF-850779D8E738}" type="presParOf" srcId="{6C970FD3-AC79-4A9C-8EC6-E890BC879DA8}" destId="{6CD90086-EC10-4220-A01E-8AACC434A00D}" srcOrd="1" destOrd="0" presId="urn:microsoft.com/office/officeart/2005/8/layout/hierarchy1"/>
    <dgm:cxn modelId="{F956F625-EC45-47BB-A6F3-01A7A337CCCA}" type="presParOf" srcId="{6CD90086-EC10-4220-A01E-8AACC434A00D}" destId="{4893B613-D140-46A1-B454-5B290CD95788}" srcOrd="0" destOrd="0" presId="urn:microsoft.com/office/officeart/2005/8/layout/hierarchy1"/>
    <dgm:cxn modelId="{608E3EFA-47E6-4C9C-8E02-811E9096D6B1}" type="presParOf" srcId="{4893B613-D140-46A1-B454-5B290CD95788}" destId="{F58B593D-1559-4B06-B8BE-548008EFC024}" srcOrd="0" destOrd="0" presId="urn:microsoft.com/office/officeart/2005/8/layout/hierarchy1"/>
    <dgm:cxn modelId="{41093BC9-57AA-432C-980D-647A679AB065}" type="presParOf" srcId="{4893B613-D140-46A1-B454-5B290CD95788}" destId="{91B63C31-024A-4E1D-8FF8-D884419FA67F}" srcOrd="1" destOrd="0" presId="urn:microsoft.com/office/officeart/2005/8/layout/hierarchy1"/>
    <dgm:cxn modelId="{D64D323A-8A95-4ADA-BA3C-0243CDB0CEB1}" type="presParOf" srcId="{6CD90086-EC10-4220-A01E-8AACC434A00D}" destId="{98722BF6-57ED-4E3B-A0BF-55C7552E7225}" srcOrd="1" destOrd="0" presId="urn:microsoft.com/office/officeart/2005/8/layout/hierarchy1"/>
    <dgm:cxn modelId="{4C6F6FD0-C43B-4A69-BDD4-A3E31887FFFB}" type="presParOf" srcId="{98722BF6-57ED-4E3B-A0BF-55C7552E7225}" destId="{5B27A753-C675-48CB-86AF-DE0F4D1E3794}" srcOrd="0" destOrd="0" presId="urn:microsoft.com/office/officeart/2005/8/layout/hierarchy1"/>
    <dgm:cxn modelId="{A6F5B707-FDA3-4D89-97D5-2171626F17DC}" type="presParOf" srcId="{98722BF6-57ED-4E3B-A0BF-55C7552E7225}" destId="{1B0EDA8D-84AE-4FDC-8EB2-DFAC8244BA18}" srcOrd="1" destOrd="0" presId="urn:microsoft.com/office/officeart/2005/8/layout/hierarchy1"/>
    <dgm:cxn modelId="{CBA4B2AF-0DD4-4186-A7E7-585FF038433A}" type="presParOf" srcId="{1B0EDA8D-84AE-4FDC-8EB2-DFAC8244BA18}" destId="{8A1A8E2A-F37E-482C-90A7-B86AA5686F0E}" srcOrd="0" destOrd="0" presId="urn:microsoft.com/office/officeart/2005/8/layout/hierarchy1"/>
    <dgm:cxn modelId="{FF498D50-33CF-4C8E-819E-37084F750AF1}" type="presParOf" srcId="{8A1A8E2A-F37E-482C-90A7-B86AA5686F0E}" destId="{8D04AD94-163C-4FDF-A55D-FB0E7A251BFA}" srcOrd="0" destOrd="0" presId="urn:microsoft.com/office/officeart/2005/8/layout/hierarchy1"/>
    <dgm:cxn modelId="{ECBCEB6F-27CB-4949-95E6-E61C21075B67}" type="presParOf" srcId="{8A1A8E2A-F37E-482C-90A7-B86AA5686F0E}" destId="{C7301ED7-1293-4C9F-B61C-DABA4E123AD3}" srcOrd="1" destOrd="0" presId="urn:microsoft.com/office/officeart/2005/8/layout/hierarchy1"/>
    <dgm:cxn modelId="{09C03D24-3109-4235-8194-4488A612075D}" type="presParOf" srcId="{1B0EDA8D-84AE-4FDC-8EB2-DFAC8244BA18}" destId="{E24EAC58-3883-493F-A877-63718151E462}" srcOrd="1" destOrd="0" presId="urn:microsoft.com/office/officeart/2005/8/layout/hierarchy1"/>
    <dgm:cxn modelId="{7B56E85D-44ED-4DF2-8193-1B68DEA9EBD1}" type="presParOf" srcId="{E24EAC58-3883-493F-A877-63718151E462}" destId="{500D50B9-5049-4F90-9FF8-14D28CC49B91}" srcOrd="0" destOrd="0" presId="urn:microsoft.com/office/officeart/2005/8/layout/hierarchy1"/>
    <dgm:cxn modelId="{38B3174E-7BEB-4F78-8701-FC85F1DBF1ED}" type="presParOf" srcId="{E24EAC58-3883-493F-A877-63718151E462}" destId="{3E27EE5D-E689-4C8B-BEE8-F5F1E3959768}" srcOrd="1" destOrd="0" presId="urn:microsoft.com/office/officeart/2005/8/layout/hierarchy1"/>
    <dgm:cxn modelId="{D5359EAC-8A9C-43E7-9809-B981674072CB}" type="presParOf" srcId="{3E27EE5D-E689-4C8B-BEE8-F5F1E3959768}" destId="{0DC45EAE-BC23-4958-A6AA-DCFF184A8B84}" srcOrd="0" destOrd="0" presId="urn:microsoft.com/office/officeart/2005/8/layout/hierarchy1"/>
    <dgm:cxn modelId="{6ACEBC93-BF2D-4886-928E-6D590339E713}" type="presParOf" srcId="{0DC45EAE-BC23-4958-A6AA-DCFF184A8B84}" destId="{6FBAE011-1FF3-42EC-8F09-977F49DCE897}" srcOrd="0" destOrd="0" presId="urn:microsoft.com/office/officeart/2005/8/layout/hierarchy1"/>
    <dgm:cxn modelId="{DAA6C8C7-3C6E-45A5-B3BD-714949187DF0}" type="presParOf" srcId="{0DC45EAE-BC23-4958-A6AA-DCFF184A8B84}" destId="{CC8FD572-B144-43BB-86A5-4A963F962C14}" srcOrd="1" destOrd="0" presId="urn:microsoft.com/office/officeart/2005/8/layout/hierarchy1"/>
    <dgm:cxn modelId="{A79A2136-9A63-4003-BA24-E79FE1F0FD63}" type="presParOf" srcId="{3E27EE5D-E689-4C8B-BEE8-F5F1E3959768}" destId="{C5C553F7-2CFC-422D-B672-4FD8C3EDB82B}" srcOrd="1" destOrd="0" presId="urn:microsoft.com/office/officeart/2005/8/layout/hierarchy1"/>
    <dgm:cxn modelId="{DB8CB65F-DF07-4C93-A8D2-6A5566987646}" type="presParOf" srcId="{C5C553F7-2CFC-422D-B672-4FD8C3EDB82B}" destId="{17909DE2-A267-4903-A8A0-4D46936659EF}" srcOrd="0" destOrd="0" presId="urn:microsoft.com/office/officeart/2005/8/layout/hierarchy1"/>
    <dgm:cxn modelId="{F86107A9-B3C5-496B-BD9F-7E81AEE60596}" type="presParOf" srcId="{C5C553F7-2CFC-422D-B672-4FD8C3EDB82B}" destId="{6CEE3D30-77BB-44B5-A795-5B947C4E78D7}" srcOrd="1" destOrd="0" presId="urn:microsoft.com/office/officeart/2005/8/layout/hierarchy1"/>
    <dgm:cxn modelId="{B84FE393-0161-4AAC-9590-096D6AECC014}" type="presParOf" srcId="{6CEE3D30-77BB-44B5-A795-5B947C4E78D7}" destId="{159CD051-4185-4342-BF5D-A7E9E839D6C7}" srcOrd="0" destOrd="0" presId="urn:microsoft.com/office/officeart/2005/8/layout/hierarchy1"/>
    <dgm:cxn modelId="{59276D93-546F-415B-B4AF-D43E1B89674D}" type="presParOf" srcId="{159CD051-4185-4342-BF5D-A7E9E839D6C7}" destId="{D8AE0615-BE2B-459B-BB0A-DF68D58B5961}" srcOrd="0" destOrd="0" presId="urn:microsoft.com/office/officeart/2005/8/layout/hierarchy1"/>
    <dgm:cxn modelId="{DAE5C196-E34A-4D7B-985B-8753F84C2569}" type="presParOf" srcId="{159CD051-4185-4342-BF5D-A7E9E839D6C7}" destId="{D1F7507C-6A42-458A-B0BB-0FADAD42FD70}" srcOrd="1" destOrd="0" presId="urn:microsoft.com/office/officeart/2005/8/layout/hierarchy1"/>
    <dgm:cxn modelId="{933475A3-7379-4103-BFFB-CCAE3049EF52}" type="presParOf" srcId="{6CEE3D30-77BB-44B5-A795-5B947C4E78D7}" destId="{09B7CAA3-FFE8-4B8E-9D5D-37EEA1719BBC}" srcOrd="1" destOrd="0" presId="urn:microsoft.com/office/officeart/2005/8/layout/hierarchy1"/>
    <dgm:cxn modelId="{DFF1CC9E-98F8-4DCD-83FB-56C881249826}" type="presParOf" srcId="{98722BF6-57ED-4E3B-A0BF-55C7552E7225}" destId="{C546CBD3-E3E6-45A5-A003-B24BA2D3BD5D}" srcOrd="2" destOrd="0" presId="urn:microsoft.com/office/officeart/2005/8/layout/hierarchy1"/>
    <dgm:cxn modelId="{B259EAF5-2772-484D-A5F3-AFC4BE5C2310}" type="presParOf" srcId="{98722BF6-57ED-4E3B-A0BF-55C7552E7225}" destId="{C7257F0A-4301-4FEA-A915-4A5F93621166}" srcOrd="3" destOrd="0" presId="urn:microsoft.com/office/officeart/2005/8/layout/hierarchy1"/>
    <dgm:cxn modelId="{4A0A37B1-0D8A-43BE-9BED-911125EEBDD7}" type="presParOf" srcId="{C7257F0A-4301-4FEA-A915-4A5F93621166}" destId="{F7FFA42D-BAFD-4296-A9CE-92C1067B8BF5}" srcOrd="0" destOrd="0" presId="urn:microsoft.com/office/officeart/2005/8/layout/hierarchy1"/>
    <dgm:cxn modelId="{407B16EB-5369-47EB-90F6-2F1125FC43DC}" type="presParOf" srcId="{F7FFA42D-BAFD-4296-A9CE-92C1067B8BF5}" destId="{674EB58D-9C1B-4268-879C-ECF7C786A3CD}" srcOrd="0" destOrd="0" presId="urn:microsoft.com/office/officeart/2005/8/layout/hierarchy1"/>
    <dgm:cxn modelId="{57F3CDAE-B61D-40A2-A33A-EFF8E6DFE3AA}" type="presParOf" srcId="{F7FFA42D-BAFD-4296-A9CE-92C1067B8BF5}" destId="{27F97197-BE0C-4C90-809B-9F88867755ED}" srcOrd="1" destOrd="0" presId="urn:microsoft.com/office/officeart/2005/8/layout/hierarchy1"/>
    <dgm:cxn modelId="{E84A15DB-CBC7-4E68-A3F3-B6A39504BF2A}" type="presParOf" srcId="{C7257F0A-4301-4FEA-A915-4A5F93621166}" destId="{A6F155AA-470C-425A-9960-15190CDC3153}" srcOrd="1" destOrd="0" presId="urn:microsoft.com/office/officeart/2005/8/layout/hierarchy1"/>
    <dgm:cxn modelId="{1E92D795-8BF1-4F37-B0C4-F5E380DC9365}" type="presParOf" srcId="{A6F155AA-470C-425A-9960-15190CDC3153}" destId="{C34DDD22-A0EB-4D24-AA67-207502A40918}" srcOrd="0" destOrd="0" presId="urn:microsoft.com/office/officeart/2005/8/layout/hierarchy1"/>
    <dgm:cxn modelId="{BE9B5D60-E29C-4FF0-AD61-1E1CA7B98DE8}" type="presParOf" srcId="{A6F155AA-470C-425A-9960-15190CDC3153}" destId="{41F58823-66AD-40DF-B579-F160B439C727}" srcOrd="1" destOrd="0" presId="urn:microsoft.com/office/officeart/2005/8/layout/hierarchy1"/>
    <dgm:cxn modelId="{07A3B07F-D975-4C4D-8E32-3D7742A3D395}" type="presParOf" srcId="{41F58823-66AD-40DF-B579-F160B439C727}" destId="{0B19A018-75CB-4D56-8ED8-6AF57EC99B8C}" srcOrd="0" destOrd="0" presId="urn:microsoft.com/office/officeart/2005/8/layout/hierarchy1"/>
    <dgm:cxn modelId="{92A9F373-DF58-4BDA-89B5-9CC1F6A4DBEA}" type="presParOf" srcId="{0B19A018-75CB-4D56-8ED8-6AF57EC99B8C}" destId="{48C061A7-D9AF-4EE0-A809-5BD0CCF8AA95}" srcOrd="0" destOrd="0" presId="urn:microsoft.com/office/officeart/2005/8/layout/hierarchy1"/>
    <dgm:cxn modelId="{9275BB30-5AD5-4F7F-AB94-1072A40E0252}" type="presParOf" srcId="{0B19A018-75CB-4D56-8ED8-6AF57EC99B8C}" destId="{36AE8339-1FA7-4B5A-B0E5-A301A07AD326}" srcOrd="1" destOrd="0" presId="urn:microsoft.com/office/officeart/2005/8/layout/hierarchy1"/>
    <dgm:cxn modelId="{50742596-DD31-4E87-9AE7-432ABC2852C8}" type="presParOf" srcId="{41F58823-66AD-40DF-B579-F160B439C727}" destId="{D1643835-3C43-4537-8434-C03CDB5C4CF7}" srcOrd="1" destOrd="0" presId="urn:microsoft.com/office/officeart/2005/8/layout/hierarchy1"/>
    <dgm:cxn modelId="{99970F94-20F5-4EFF-B487-B67814E74932}" type="presParOf" srcId="{D1643835-3C43-4537-8434-C03CDB5C4CF7}" destId="{F898F713-72F4-4392-80B7-26576B8F4056}" srcOrd="0" destOrd="0" presId="urn:microsoft.com/office/officeart/2005/8/layout/hierarchy1"/>
    <dgm:cxn modelId="{A1B91D3B-829B-4F77-BDCB-5BD5586E0C98}" type="presParOf" srcId="{D1643835-3C43-4537-8434-C03CDB5C4CF7}" destId="{81D6A3B4-8E44-4519-8A6E-0EDD36DE1E12}" srcOrd="1" destOrd="0" presId="urn:microsoft.com/office/officeart/2005/8/layout/hierarchy1"/>
    <dgm:cxn modelId="{583753F2-25A6-4128-8256-FA96855452C9}" type="presParOf" srcId="{81D6A3B4-8E44-4519-8A6E-0EDD36DE1E12}" destId="{C48DD23D-4115-44C7-AC4C-1255A220A759}" srcOrd="0" destOrd="0" presId="urn:microsoft.com/office/officeart/2005/8/layout/hierarchy1"/>
    <dgm:cxn modelId="{018DF350-B75B-4F76-9774-42C01752BB4C}" type="presParOf" srcId="{C48DD23D-4115-44C7-AC4C-1255A220A759}" destId="{13F56D12-0618-4AD8-8E7F-4E09E50AC5D2}" srcOrd="0" destOrd="0" presId="urn:microsoft.com/office/officeart/2005/8/layout/hierarchy1"/>
    <dgm:cxn modelId="{3393596A-9468-49C2-9A56-CA994DD763E7}" type="presParOf" srcId="{C48DD23D-4115-44C7-AC4C-1255A220A759}" destId="{E4601544-6E34-41F5-9EB0-8975FDBD828B}" srcOrd="1" destOrd="0" presId="urn:microsoft.com/office/officeart/2005/8/layout/hierarchy1"/>
    <dgm:cxn modelId="{6EFF4C52-2CC9-4EFA-8F95-9258373852C1}" type="presParOf" srcId="{81D6A3B4-8E44-4519-8A6E-0EDD36DE1E12}" destId="{57F3855C-49AF-4276-86E2-1D389E55CA16}" srcOrd="1" destOrd="0" presId="urn:microsoft.com/office/officeart/2005/8/layout/hierarchy1"/>
    <dgm:cxn modelId="{12E5419E-75A9-4BA2-B675-EED4160C61DC}" type="presParOf" srcId="{6C970FD3-AC79-4A9C-8EC6-E890BC879DA8}" destId="{DE4F3136-36B1-4606-BCA1-9B11FACA148D}" srcOrd="2" destOrd="0" presId="urn:microsoft.com/office/officeart/2005/8/layout/hierarchy1"/>
    <dgm:cxn modelId="{FFDE7D4C-E94D-4B32-8383-D0EDC2ADDD94}" type="presParOf" srcId="{6C970FD3-AC79-4A9C-8EC6-E890BC879DA8}" destId="{81E707EE-3420-4011-A7D6-5F022665A47A}" srcOrd="3" destOrd="0" presId="urn:microsoft.com/office/officeart/2005/8/layout/hierarchy1"/>
    <dgm:cxn modelId="{ED47EC09-F7EE-475C-877B-076154119907}" type="presParOf" srcId="{81E707EE-3420-4011-A7D6-5F022665A47A}" destId="{AC54FACA-F99A-4556-99B1-E86A145B325E}" srcOrd="0" destOrd="0" presId="urn:microsoft.com/office/officeart/2005/8/layout/hierarchy1"/>
    <dgm:cxn modelId="{4075EF37-2EB6-44CE-BCCE-770F11DCB6E8}" type="presParOf" srcId="{AC54FACA-F99A-4556-99B1-E86A145B325E}" destId="{69CA6048-CCA5-4930-83C3-94B8EF4EB483}" srcOrd="0" destOrd="0" presId="urn:microsoft.com/office/officeart/2005/8/layout/hierarchy1"/>
    <dgm:cxn modelId="{EFDC4300-C1FF-49D6-B7CC-7072372112AB}" type="presParOf" srcId="{AC54FACA-F99A-4556-99B1-E86A145B325E}" destId="{6F1AB532-1B33-43F6-B3C7-08260E8331D6}" srcOrd="1" destOrd="0" presId="urn:microsoft.com/office/officeart/2005/8/layout/hierarchy1"/>
    <dgm:cxn modelId="{D0F8AB92-85C8-4FB6-A44B-7DD2A2C3110A}" type="presParOf" srcId="{81E707EE-3420-4011-A7D6-5F022665A47A}" destId="{C0E9C6D4-1F9B-44AF-8CC9-229B21F47030}" srcOrd="1" destOrd="0" presId="urn:microsoft.com/office/officeart/2005/8/layout/hierarchy1"/>
    <dgm:cxn modelId="{D54A3E02-F746-4A0C-9B17-E95899F339DD}" type="presParOf" srcId="{C0E9C6D4-1F9B-44AF-8CC9-229B21F47030}" destId="{C26BB95A-2B4D-4C5A-AE80-D10F4FFE7FBE}" srcOrd="0" destOrd="0" presId="urn:microsoft.com/office/officeart/2005/8/layout/hierarchy1"/>
    <dgm:cxn modelId="{6CFA0F45-809B-4D3F-9A45-3A1441E9CD4A}" type="presParOf" srcId="{C0E9C6D4-1F9B-44AF-8CC9-229B21F47030}" destId="{3064CF0E-8019-42F3-875D-3363A8AEE445}" srcOrd="1" destOrd="0" presId="urn:microsoft.com/office/officeart/2005/8/layout/hierarchy1"/>
    <dgm:cxn modelId="{4334F953-80A6-4BE0-9E22-0933869CE446}" type="presParOf" srcId="{3064CF0E-8019-42F3-875D-3363A8AEE445}" destId="{BFA7719C-4792-414E-A543-10184C749A8A}" srcOrd="0" destOrd="0" presId="urn:microsoft.com/office/officeart/2005/8/layout/hierarchy1"/>
    <dgm:cxn modelId="{F031FD1E-67E3-4A84-BBB6-D290397B3678}" type="presParOf" srcId="{BFA7719C-4792-414E-A543-10184C749A8A}" destId="{7EAF7490-946A-49C0-A114-1F231B81896E}" srcOrd="0" destOrd="0" presId="urn:microsoft.com/office/officeart/2005/8/layout/hierarchy1"/>
    <dgm:cxn modelId="{EC9429BC-D563-4B1B-B531-02136862D053}" type="presParOf" srcId="{BFA7719C-4792-414E-A543-10184C749A8A}" destId="{3AFC9590-15A8-4108-BCEA-C4AAF736495B}" srcOrd="1" destOrd="0" presId="urn:microsoft.com/office/officeart/2005/8/layout/hierarchy1"/>
    <dgm:cxn modelId="{358F3ABD-63B7-4201-BAFA-42D4C0E986E6}" type="presParOf" srcId="{3064CF0E-8019-42F3-875D-3363A8AEE445}" destId="{B3A6E126-3159-4705-A4C6-EFF2AACA5837}" srcOrd="1" destOrd="0" presId="urn:microsoft.com/office/officeart/2005/8/layout/hierarchy1"/>
    <dgm:cxn modelId="{37F0BF4A-9177-40E6-B5D6-B8658886EF4D}" type="presParOf" srcId="{B3A6E126-3159-4705-A4C6-EFF2AACA5837}" destId="{F79944B0-D03E-4393-906D-4DEFF243DF59}" srcOrd="0" destOrd="0" presId="urn:microsoft.com/office/officeart/2005/8/layout/hierarchy1"/>
    <dgm:cxn modelId="{79B00872-EA3C-4955-9D05-D2A5F10DA681}" type="presParOf" srcId="{B3A6E126-3159-4705-A4C6-EFF2AACA5837}" destId="{1B298BE2-F25F-4B2E-A54F-F416DDB85C0E}" srcOrd="1" destOrd="0" presId="urn:microsoft.com/office/officeart/2005/8/layout/hierarchy1"/>
    <dgm:cxn modelId="{403932A3-9DCB-4094-81A3-3B576CABD7FA}" type="presParOf" srcId="{1B298BE2-F25F-4B2E-A54F-F416DDB85C0E}" destId="{F0CD6E0A-6082-4E42-B244-387CCF7A3CC3}" srcOrd="0" destOrd="0" presId="urn:microsoft.com/office/officeart/2005/8/layout/hierarchy1"/>
    <dgm:cxn modelId="{5D9C3AB0-4550-4C67-9D43-3DE01291FAF3}" type="presParOf" srcId="{F0CD6E0A-6082-4E42-B244-387CCF7A3CC3}" destId="{BAFB8DF4-2F84-4796-BE57-78E18443B93C}" srcOrd="0" destOrd="0" presId="urn:microsoft.com/office/officeart/2005/8/layout/hierarchy1"/>
    <dgm:cxn modelId="{81A07654-0D35-4B0A-B2B8-24FD3FC7BD72}" type="presParOf" srcId="{F0CD6E0A-6082-4E42-B244-387CCF7A3CC3}" destId="{F97C1D4D-667E-4E51-8EF9-61F551BDDC5D}" srcOrd="1" destOrd="0" presId="urn:microsoft.com/office/officeart/2005/8/layout/hierarchy1"/>
    <dgm:cxn modelId="{7FB33C7E-47C7-4E33-8B91-A98EBA1B3075}" type="presParOf" srcId="{1B298BE2-F25F-4B2E-A54F-F416DDB85C0E}" destId="{5149C66F-4630-40AF-8E47-20D88E3FF59C}" srcOrd="1" destOrd="0" presId="urn:microsoft.com/office/officeart/2005/8/layout/hierarchy1"/>
    <dgm:cxn modelId="{3B337DAC-3A91-42E1-8434-5BC0B41A4247}" type="presParOf" srcId="{5149C66F-4630-40AF-8E47-20D88E3FF59C}" destId="{589F8F05-B427-4D10-BABC-C883257EBE5E}" srcOrd="0" destOrd="0" presId="urn:microsoft.com/office/officeart/2005/8/layout/hierarchy1"/>
    <dgm:cxn modelId="{6DE28409-0FE2-450B-9428-4FC46C7966D7}" type="presParOf" srcId="{5149C66F-4630-40AF-8E47-20D88E3FF59C}" destId="{1DC2FC96-CAC6-44C6-9516-810D374A50DD}" srcOrd="1" destOrd="0" presId="urn:microsoft.com/office/officeart/2005/8/layout/hierarchy1"/>
    <dgm:cxn modelId="{FEE1C021-CD98-4950-89FA-D0F1CD915087}" type="presParOf" srcId="{1DC2FC96-CAC6-44C6-9516-810D374A50DD}" destId="{FE584E1D-D649-49E4-88C0-07F3850A5B62}" srcOrd="0" destOrd="0" presId="urn:microsoft.com/office/officeart/2005/8/layout/hierarchy1"/>
    <dgm:cxn modelId="{BC355BD3-FCC5-4050-97F1-D8572D7BE448}" type="presParOf" srcId="{FE584E1D-D649-49E4-88C0-07F3850A5B62}" destId="{A0F05757-CEC9-49D9-B358-9D6D6E235959}" srcOrd="0" destOrd="0" presId="urn:microsoft.com/office/officeart/2005/8/layout/hierarchy1"/>
    <dgm:cxn modelId="{4365C499-D913-4F2F-9F49-A465EA223B3F}" type="presParOf" srcId="{FE584E1D-D649-49E4-88C0-07F3850A5B62}" destId="{A5AE6D9F-0BD7-468B-94C5-E5A451269DDE}" srcOrd="1" destOrd="0" presId="urn:microsoft.com/office/officeart/2005/8/layout/hierarchy1"/>
    <dgm:cxn modelId="{475FC146-1B2C-48AE-B483-9384D186E235}" type="presParOf" srcId="{1DC2FC96-CAC6-44C6-9516-810D374A50DD}" destId="{4AF1DF3E-1C13-46D9-ADB9-07F8705CCB8A}" srcOrd="1" destOrd="0" presId="urn:microsoft.com/office/officeart/2005/8/layout/hierarchy1"/>
    <dgm:cxn modelId="{23009965-B483-4443-8201-F9C70C9AAA5F}" type="presParOf" srcId="{C0E9C6D4-1F9B-44AF-8CC9-229B21F47030}" destId="{832CBCB3-2E88-461D-B774-323AC29BCA0F}" srcOrd="2" destOrd="0" presId="urn:microsoft.com/office/officeart/2005/8/layout/hierarchy1"/>
    <dgm:cxn modelId="{65F34388-C311-487B-A04D-5BB5B050874F}" type="presParOf" srcId="{C0E9C6D4-1F9B-44AF-8CC9-229B21F47030}" destId="{4258B80D-2A69-4220-BA22-5E8EED252284}" srcOrd="3" destOrd="0" presId="urn:microsoft.com/office/officeart/2005/8/layout/hierarchy1"/>
    <dgm:cxn modelId="{5FF6E903-0E05-4D59-A9A2-14A931BFE719}" type="presParOf" srcId="{4258B80D-2A69-4220-BA22-5E8EED252284}" destId="{C802000B-7B95-4D8F-841D-10A42EDBA885}" srcOrd="0" destOrd="0" presId="urn:microsoft.com/office/officeart/2005/8/layout/hierarchy1"/>
    <dgm:cxn modelId="{0F17B9A4-8FF4-454E-8108-7505F7431C1C}" type="presParOf" srcId="{C802000B-7B95-4D8F-841D-10A42EDBA885}" destId="{963AE0B1-D7EE-4A49-ABB1-3C0E74E86E22}" srcOrd="0" destOrd="0" presId="urn:microsoft.com/office/officeart/2005/8/layout/hierarchy1"/>
    <dgm:cxn modelId="{D41CA52B-F218-4411-A297-4CB634C536B5}" type="presParOf" srcId="{C802000B-7B95-4D8F-841D-10A42EDBA885}" destId="{BE850616-A184-4E1C-909F-4DC3D5F43A19}" srcOrd="1" destOrd="0" presId="urn:microsoft.com/office/officeart/2005/8/layout/hierarchy1"/>
    <dgm:cxn modelId="{5524DB23-E45A-4E29-B164-78CFCE845673}" type="presParOf" srcId="{4258B80D-2A69-4220-BA22-5E8EED252284}" destId="{9CAAE252-A956-4ED4-B0BC-1901832965EE}" srcOrd="1" destOrd="0" presId="urn:microsoft.com/office/officeart/2005/8/layout/hierarchy1"/>
    <dgm:cxn modelId="{E40C8C4C-2D7F-4C7B-97BA-047DF29AD098}" type="presParOf" srcId="{9CAAE252-A956-4ED4-B0BC-1901832965EE}" destId="{97AF9BA0-7E60-42FD-A5A0-1347C7A2D566}" srcOrd="0" destOrd="0" presId="urn:microsoft.com/office/officeart/2005/8/layout/hierarchy1"/>
    <dgm:cxn modelId="{853E6EB7-D155-451A-93CA-60CC3BB7B1F0}" type="presParOf" srcId="{9CAAE252-A956-4ED4-B0BC-1901832965EE}" destId="{DFF6AD55-4658-4DA2-AC18-FE2B03FB115E}" srcOrd="1" destOrd="0" presId="urn:microsoft.com/office/officeart/2005/8/layout/hierarchy1"/>
    <dgm:cxn modelId="{D3EF0DF7-2FA2-4DF4-8F21-C021AE2B2676}" type="presParOf" srcId="{DFF6AD55-4658-4DA2-AC18-FE2B03FB115E}" destId="{A8B9329C-38FE-446B-B7E9-D71CD15DDCF0}" srcOrd="0" destOrd="0" presId="urn:microsoft.com/office/officeart/2005/8/layout/hierarchy1"/>
    <dgm:cxn modelId="{C92F6D4A-C227-4E5A-8413-262AB74A85E1}" type="presParOf" srcId="{A8B9329C-38FE-446B-B7E9-D71CD15DDCF0}" destId="{5D7250AB-D085-4D60-99BE-80E0B72B03A8}" srcOrd="0" destOrd="0" presId="urn:microsoft.com/office/officeart/2005/8/layout/hierarchy1"/>
    <dgm:cxn modelId="{7E6D24FB-D4CB-4BC2-94EB-CD1D0389956C}" type="presParOf" srcId="{A8B9329C-38FE-446B-B7E9-D71CD15DDCF0}" destId="{64F3D61D-1A59-4C74-A587-5791E9B33BAB}" srcOrd="1" destOrd="0" presId="urn:microsoft.com/office/officeart/2005/8/layout/hierarchy1"/>
    <dgm:cxn modelId="{77831C79-9054-4216-B9DE-19679BA07F72}" type="presParOf" srcId="{DFF6AD55-4658-4DA2-AC18-FE2B03FB115E}" destId="{E17E5F30-3315-4015-8E72-4EFAE4341B56}" srcOrd="1" destOrd="0" presId="urn:microsoft.com/office/officeart/2005/8/layout/hierarchy1"/>
    <dgm:cxn modelId="{44C5D4E3-A857-458D-962D-99A9E5C491BF}" type="presParOf" srcId="{E17E5F30-3315-4015-8E72-4EFAE4341B56}" destId="{3D6875F6-5DE9-431A-B6C7-2EC5D92CF844}" srcOrd="0" destOrd="0" presId="urn:microsoft.com/office/officeart/2005/8/layout/hierarchy1"/>
    <dgm:cxn modelId="{E0F9D778-3D8B-4BD9-8517-69ACA6DB239A}" type="presParOf" srcId="{E17E5F30-3315-4015-8E72-4EFAE4341B56}" destId="{9C6120E1-CD5E-4E1C-84DA-F1904F38F25A}" srcOrd="1" destOrd="0" presId="urn:microsoft.com/office/officeart/2005/8/layout/hierarchy1"/>
    <dgm:cxn modelId="{B6EEE94F-E04A-4471-87CD-F89C02393280}" type="presParOf" srcId="{9C6120E1-CD5E-4E1C-84DA-F1904F38F25A}" destId="{6443BB34-7860-4519-8031-0A9C42531728}" srcOrd="0" destOrd="0" presId="urn:microsoft.com/office/officeart/2005/8/layout/hierarchy1"/>
    <dgm:cxn modelId="{ADD2842E-8EE4-4AF3-AA05-A16B87160A4F}" type="presParOf" srcId="{6443BB34-7860-4519-8031-0A9C42531728}" destId="{6F3ABD86-7A47-42CB-A33A-51B0126E2BAD}" srcOrd="0" destOrd="0" presId="urn:microsoft.com/office/officeart/2005/8/layout/hierarchy1"/>
    <dgm:cxn modelId="{DA35C317-EAC3-4B77-9654-8C2FD1B5C17C}" type="presParOf" srcId="{6443BB34-7860-4519-8031-0A9C42531728}" destId="{400AE47C-24F8-4CCE-93D0-86230C9D33B4}" srcOrd="1" destOrd="0" presId="urn:microsoft.com/office/officeart/2005/8/layout/hierarchy1"/>
    <dgm:cxn modelId="{1E476CD1-4BCB-47B7-B4FA-6AEBE513C33D}" type="presParOf" srcId="{9C6120E1-CD5E-4E1C-84DA-F1904F38F25A}" destId="{331A800E-C3ED-4380-AF43-3EE440032B7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E04D5D-6CB8-4216-BE9C-C3FFF452CD47}"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8A85BDBA-12FB-457D-8AA2-9EF8FCD5F033}">
      <dgm:prSet phldrT="[Text]" custT="1"/>
      <dgm:spPr/>
      <dgm:t>
        <a:bodyPr/>
        <a:lstStyle/>
        <a:p>
          <a:r>
            <a:rPr lang="mk-MK" sz="2400" dirty="0" smtClean="0">
              <a:effectLst>
                <a:outerShdw blurRad="38100" dist="38100" dir="2700000" algn="tl">
                  <a:srgbClr val="000000">
                    <a:alpha val="43137"/>
                  </a:srgbClr>
                </a:outerShdw>
              </a:effectLst>
            </a:rPr>
            <a:t>ВОВЕД ВО ПРАВОТО Е:</a:t>
          </a:r>
          <a:endParaRPr lang="en-US" sz="2400" dirty="0">
            <a:effectLst>
              <a:outerShdw blurRad="38100" dist="38100" dir="2700000" algn="tl">
                <a:srgbClr val="000000">
                  <a:alpha val="43137"/>
                </a:srgbClr>
              </a:outerShdw>
            </a:effectLst>
          </a:endParaRPr>
        </a:p>
      </dgm:t>
    </dgm:pt>
    <dgm:pt modelId="{BED0A31E-2643-4EB0-AAB9-0BB466D08C47}" type="parTrans" cxnId="{E0147685-7788-4A55-AC26-F0AF998DBE47}">
      <dgm:prSet/>
      <dgm:spPr/>
      <dgm:t>
        <a:bodyPr/>
        <a:lstStyle/>
        <a:p>
          <a:endParaRPr lang="en-US"/>
        </a:p>
      </dgm:t>
    </dgm:pt>
    <dgm:pt modelId="{BABEE261-8548-4B2B-9F83-4245DD6313B9}" type="sibTrans" cxnId="{E0147685-7788-4A55-AC26-F0AF998DBE47}">
      <dgm:prSet/>
      <dgm:spPr/>
      <dgm:t>
        <a:bodyPr/>
        <a:lstStyle/>
        <a:p>
          <a:endParaRPr lang="en-US"/>
        </a:p>
      </dgm:t>
    </dgm:pt>
    <dgm:pt modelId="{534B929F-05AA-4B8B-B3A5-CA40C0141300}">
      <dgm:prSet phldrT="[Text]" custT="1"/>
      <dgm:spPr/>
      <dgm:t>
        <a:bodyPr/>
        <a:lstStyle/>
        <a:p>
          <a:pPr algn="ctr"/>
          <a:endParaRPr lang="mk-MK" sz="1800" dirty="0" smtClean="0">
            <a:effectLst>
              <a:outerShdw blurRad="38100" dist="38100" dir="2700000" algn="tl">
                <a:srgbClr val="000000">
                  <a:alpha val="43137"/>
                </a:srgbClr>
              </a:outerShdw>
            </a:effectLst>
          </a:endParaRPr>
        </a:p>
        <a:p>
          <a:pPr algn="ctr"/>
          <a:r>
            <a:rPr lang="mk-MK" sz="1800" dirty="0" smtClean="0">
              <a:solidFill>
                <a:srgbClr val="FFFF00"/>
              </a:solidFill>
              <a:effectLst>
                <a:outerShdw blurRad="38100" dist="38100" dir="2700000" algn="tl">
                  <a:srgbClr val="000000">
                    <a:alpha val="43137"/>
                  </a:srgbClr>
                </a:outerShdw>
              </a:effectLst>
            </a:rPr>
            <a:t>1.ОСНОВНА ПРАВНА НАУКА</a:t>
          </a:r>
        </a:p>
        <a:p>
          <a:pPr algn="l"/>
          <a:r>
            <a:rPr lang="mk-MK" sz="1800" dirty="0" smtClean="0">
              <a:effectLst>
                <a:outerShdw blurRad="38100" dist="38100" dir="2700000" algn="tl">
                  <a:srgbClr val="000000">
                    <a:alpha val="43137"/>
                  </a:srgbClr>
                </a:outerShdw>
              </a:effectLst>
            </a:rPr>
            <a:t>Дава основни знаења за државата и правото; ја открива и објаснува суштината на државата и правото и нивната меѓусебна заемна поврзаност и условеност со другите ошптествени појави</a:t>
          </a:r>
          <a:endParaRPr lang="en-US" sz="1800" dirty="0">
            <a:effectLst>
              <a:outerShdw blurRad="38100" dist="38100" dir="2700000" algn="tl">
                <a:srgbClr val="000000">
                  <a:alpha val="43137"/>
                </a:srgbClr>
              </a:outerShdw>
            </a:effectLst>
          </a:endParaRPr>
        </a:p>
      </dgm:t>
    </dgm:pt>
    <dgm:pt modelId="{07C43FCE-82C0-455D-B6D9-28D8D504B285}" type="parTrans" cxnId="{A27E0301-760C-44C1-90C6-29DC1ACC33A9}">
      <dgm:prSet/>
      <dgm:spPr/>
      <dgm:t>
        <a:bodyPr/>
        <a:lstStyle/>
        <a:p>
          <a:endParaRPr lang="en-US"/>
        </a:p>
      </dgm:t>
    </dgm:pt>
    <dgm:pt modelId="{B347940E-0EB7-4EEC-86B0-B64D0F0EE37C}" type="sibTrans" cxnId="{A27E0301-760C-44C1-90C6-29DC1ACC33A9}">
      <dgm:prSet/>
      <dgm:spPr/>
      <dgm:t>
        <a:bodyPr/>
        <a:lstStyle/>
        <a:p>
          <a:endParaRPr lang="en-US"/>
        </a:p>
      </dgm:t>
    </dgm:pt>
    <dgm:pt modelId="{3DA769D7-A42A-46DC-9779-9C19C4CA2570}">
      <dgm:prSet phldrT="[Text]" custT="1"/>
      <dgm:spPr/>
      <dgm:t>
        <a:bodyPr/>
        <a:lstStyle/>
        <a:p>
          <a:pPr algn="ctr"/>
          <a:endParaRPr lang="mk-MK" sz="1800" dirty="0" smtClean="0">
            <a:effectLst>
              <a:outerShdw blurRad="38100" dist="38100" dir="2700000" algn="tl">
                <a:srgbClr val="000000">
                  <a:alpha val="43137"/>
                </a:srgbClr>
              </a:outerShdw>
            </a:effectLst>
          </a:endParaRPr>
        </a:p>
        <a:p>
          <a:pPr algn="ctr"/>
          <a:r>
            <a:rPr lang="mk-MK" sz="1800" dirty="0" smtClean="0">
              <a:solidFill>
                <a:srgbClr val="FFC000"/>
              </a:solidFill>
              <a:effectLst>
                <a:outerShdw blurRad="38100" dist="38100" dir="2700000" algn="tl">
                  <a:srgbClr val="000000">
                    <a:alpha val="43137"/>
                  </a:srgbClr>
                </a:outerShdw>
              </a:effectLst>
            </a:rPr>
            <a:t>2.ОПШТА ПРАВНА НАУКА</a:t>
          </a:r>
        </a:p>
        <a:p>
          <a:pPr algn="l"/>
          <a:r>
            <a:rPr lang="mk-MK" sz="1800" dirty="0" smtClean="0">
              <a:effectLst>
                <a:outerShdw blurRad="38100" dist="38100" dir="2700000" algn="tl">
                  <a:srgbClr val="000000">
                    <a:alpha val="43137"/>
                  </a:srgbClr>
                </a:outerShdw>
              </a:effectLst>
            </a:rPr>
            <a:t>Дава најопшти знаења за државата и правото какви неможат да се добија од другите правни науки. (позитивно-правните; конкретно-правните и историско-правните науки)</a:t>
          </a:r>
          <a:endParaRPr lang="en-US" sz="1800" dirty="0">
            <a:effectLst>
              <a:outerShdw blurRad="38100" dist="38100" dir="2700000" algn="tl">
                <a:srgbClr val="000000">
                  <a:alpha val="43137"/>
                </a:srgbClr>
              </a:outerShdw>
            </a:effectLst>
          </a:endParaRPr>
        </a:p>
      </dgm:t>
    </dgm:pt>
    <dgm:pt modelId="{1287112A-741B-44D1-9972-971BF6C42A1B}" type="parTrans" cxnId="{E79C82F2-29AB-4FBE-BCD1-D6155841FB75}">
      <dgm:prSet/>
      <dgm:spPr/>
      <dgm:t>
        <a:bodyPr/>
        <a:lstStyle/>
        <a:p>
          <a:endParaRPr lang="en-US"/>
        </a:p>
      </dgm:t>
    </dgm:pt>
    <dgm:pt modelId="{A9512EE1-6998-4BB2-B6A1-EFC1B7845D50}" type="sibTrans" cxnId="{E79C82F2-29AB-4FBE-BCD1-D6155841FB75}">
      <dgm:prSet/>
      <dgm:spPr/>
      <dgm:t>
        <a:bodyPr/>
        <a:lstStyle/>
        <a:p>
          <a:endParaRPr lang="en-US"/>
        </a:p>
      </dgm:t>
    </dgm:pt>
    <dgm:pt modelId="{ECD727A9-9ED7-4B52-B881-ED0EADE222BF}">
      <dgm:prSet phldrT="[Text]" custT="1"/>
      <dgm:spPr/>
      <dgm:t>
        <a:bodyPr/>
        <a:lstStyle/>
        <a:p>
          <a:pPr algn="ctr"/>
          <a:r>
            <a:rPr lang="mk-MK" sz="1800" dirty="0" smtClean="0">
              <a:solidFill>
                <a:srgbClr val="92D050"/>
              </a:solidFill>
              <a:effectLst>
                <a:outerShdw blurRad="38100" dist="38100" dir="2700000" algn="tl">
                  <a:srgbClr val="000000">
                    <a:alpha val="43137"/>
                  </a:srgbClr>
                </a:outerShdw>
              </a:effectLst>
            </a:rPr>
            <a:t>3.ВОВЕДНА ПРАВНА НАУКА</a:t>
          </a:r>
        </a:p>
        <a:p>
          <a:pPr algn="l"/>
          <a:r>
            <a:rPr lang="mk-MK" sz="1800" dirty="0" smtClean="0">
              <a:effectLst>
                <a:outerShdw blurRad="38100" dist="38100" dir="2700000" algn="tl">
                  <a:srgbClr val="000000">
                    <a:alpha val="43137"/>
                  </a:srgbClr>
                </a:outerShdw>
              </a:effectLst>
            </a:rPr>
            <a:t>Зашто нема посебен предмет на истражување, туку негов предмет е целокупното право и државата како категории</a:t>
          </a:r>
        </a:p>
        <a:p>
          <a:pPr algn="l"/>
          <a:endParaRPr lang="mk-MK" sz="1800" dirty="0" smtClean="0">
            <a:effectLst>
              <a:outerShdw blurRad="38100" dist="38100" dir="2700000" algn="tl">
                <a:srgbClr val="000000">
                  <a:alpha val="43137"/>
                </a:srgbClr>
              </a:outerShdw>
            </a:effectLst>
          </a:endParaRPr>
        </a:p>
      </dgm:t>
    </dgm:pt>
    <dgm:pt modelId="{D295A735-A130-4E17-9C9A-062FE09F5157}" type="sibTrans" cxnId="{9F857F0C-13D4-4B57-AF75-3CDF20C4FB08}">
      <dgm:prSet/>
      <dgm:spPr/>
      <dgm:t>
        <a:bodyPr/>
        <a:lstStyle/>
        <a:p>
          <a:endParaRPr lang="en-US"/>
        </a:p>
      </dgm:t>
    </dgm:pt>
    <dgm:pt modelId="{CC7767BB-8C90-42EA-A021-57413BAC767A}" type="parTrans" cxnId="{9F857F0C-13D4-4B57-AF75-3CDF20C4FB08}">
      <dgm:prSet/>
      <dgm:spPr/>
      <dgm:t>
        <a:bodyPr/>
        <a:lstStyle/>
        <a:p>
          <a:endParaRPr lang="en-US"/>
        </a:p>
      </dgm:t>
    </dgm:pt>
    <dgm:pt modelId="{ABEF3596-F5FB-44CD-BAB3-379B031F5C96}">
      <dgm:prSet phldrT="[Text]" custT="1"/>
      <dgm:spPr/>
      <dgm:t>
        <a:bodyPr/>
        <a:lstStyle/>
        <a:p>
          <a:pPr algn="ctr"/>
          <a:r>
            <a:rPr lang="mk-MK" sz="1800" dirty="0" smtClean="0">
              <a:solidFill>
                <a:srgbClr val="00B0F0"/>
              </a:solidFill>
              <a:effectLst>
                <a:outerShdw blurRad="38100" dist="38100" dir="2700000" algn="tl">
                  <a:srgbClr val="000000">
                    <a:alpha val="43137"/>
                  </a:srgbClr>
                </a:outerShdw>
              </a:effectLst>
            </a:rPr>
            <a:t>4.РАМКА ЗА ИЗУЧУВАЊЕ НА ПРАВНИОТ СИСТЕМ НА </a:t>
          </a:r>
          <a:r>
            <a:rPr lang="mk-MK" sz="1800" dirty="0" smtClean="0">
              <a:solidFill>
                <a:srgbClr val="00B0F0"/>
              </a:solidFill>
              <a:effectLst>
                <a:outerShdw blurRad="38100" dist="38100" dir="2700000" algn="tl">
                  <a:srgbClr val="000000">
                    <a:alpha val="43137"/>
                  </a:srgbClr>
                </a:outerShdw>
              </a:effectLst>
            </a:rPr>
            <a:t>Р.МАКЕДОНИЈА</a:t>
          </a:r>
          <a:endParaRPr lang="mk-MK" sz="1800" dirty="0" smtClean="0">
            <a:solidFill>
              <a:srgbClr val="00B0F0"/>
            </a:solidFill>
            <a:effectLst>
              <a:outerShdw blurRad="38100" dist="38100" dir="2700000" algn="tl">
                <a:srgbClr val="000000">
                  <a:alpha val="43137"/>
                </a:srgbClr>
              </a:outerShdw>
            </a:effectLst>
          </a:endParaRPr>
        </a:p>
        <a:p>
          <a:pPr algn="l"/>
          <a:r>
            <a:rPr lang="mk-MK" sz="1800" dirty="0" smtClean="0">
              <a:effectLst>
                <a:outerShdw blurRad="38100" dist="38100" dir="2700000" algn="tl">
                  <a:srgbClr val="000000">
                    <a:alpha val="43137"/>
                  </a:srgbClr>
                </a:outerShdw>
              </a:effectLst>
            </a:rPr>
            <a:t>Зашто покрај главниот предмет Воведот во правото во најопшти црти се изучува и позитивното право на Р.Македонија</a:t>
          </a:r>
          <a:endParaRPr lang="en-US" sz="1800" dirty="0">
            <a:effectLst>
              <a:outerShdw blurRad="38100" dist="38100" dir="2700000" algn="tl">
                <a:srgbClr val="000000">
                  <a:alpha val="43137"/>
                </a:srgbClr>
              </a:outerShdw>
            </a:effectLst>
          </a:endParaRPr>
        </a:p>
      </dgm:t>
    </dgm:pt>
    <dgm:pt modelId="{F9E2683C-1AE5-4D67-8C53-1FD5728079B7}" type="sibTrans" cxnId="{53C42272-9652-4BA7-B0F0-8B63B747E949}">
      <dgm:prSet/>
      <dgm:spPr/>
      <dgm:t>
        <a:bodyPr/>
        <a:lstStyle/>
        <a:p>
          <a:endParaRPr lang="en-US"/>
        </a:p>
      </dgm:t>
    </dgm:pt>
    <dgm:pt modelId="{C5AB3BDB-B62A-4FDF-B286-59E085A52FB6}" type="parTrans" cxnId="{53C42272-9652-4BA7-B0F0-8B63B747E949}">
      <dgm:prSet/>
      <dgm:spPr/>
      <dgm:t>
        <a:bodyPr/>
        <a:lstStyle/>
        <a:p>
          <a:endParaRPr lang="en-US"/>
        </a:p>
      </dgm:t>
    </dgm:pt>
    <dgm:pt modelId="{42B64672-C089-46A3-BC2D-518335024D63}" type="pres">
      <dgm:prSet presAssocID="{DCE04D5D-6CB8-4216-BE9C-C3FFF452CD47}" presName="diagram" presStyleCnt="0">
        <dgm:presLayoutVars>
          <dgm:chMax val="1"/>
          <dgm:dir/>
          <dgm:animLvl val="ctr"/>
          <dgm:resizeHandles val="exact"/>
        </dgm:presLayoutVars>
      </dgm:prSet>
      <dgm:spPr/>
      <dgm:t>
        <a:bodyPr/>
        <a:lstStyle/>
        <a:p>
          <a:endParaRPr lang="en-US"/>
        </a:p>
      </dgm:t>
    </dgm:pt>
    <dgm:pt modelId="{7BB333E4-5B49-4F32-97FC-44C7C07DD305}" type="pres">
      <dgm:prSet presAssocID="{DCE04D5D-6CB8-4216-BE9C-C3FFF452CD47}" presName="matrix" presStyleCnt="0"/>
      <dgm:spPr/>
    </dgm:pt>
    <dgm:pt modelId="{AE5D1B3A-F171-4B01-9BDB-429A17A99BC8}" type="pres">
      <dgm:prSet presAssocID="{DCE04D5D-6CB8-4216-BE9C-C3FFF452CD47}" presName="tile1" presStyleLbl="node1" presStyleIdx="0" presStyleCnt="4"/>
      <dgm:spPr/>
      <dgm:t>
        <a:bodyPr/>
        <a:lstStyle/>
        <a:p>
          <a:endParaRPr lang="en-US"/>
        </a:p>
      </dgm:t>
    </dgm:pt>
    <dgm:pt modelId="{7F99B414-B924-4231-8AEA-B167E1DD3911}" type="pres">
      <dgm:prSet presAssocID="{DCE04D5D-6CB8-4216-BE9C-C3FFF452CD47}" presName="tile1text" presStyleLbl="node1" presStyleIdx="0" presStyleCnt="4">
        <dgm:presLayoutVars>
          <dgm:chMax val="0"/>
          <dgm:chPref val="0"/>
          <dgm:bulletEnabled val="1"/>
        </dgm:presLayoutVars>
      </dgm:prSet>
      <dgm:spPr/>
      <dgm:t>
        <a:bodyPr/>
        <a:lstStyle/>
        <a:p>
          <a:endParaRPr lang="en-US"/>
        </a:p>
      </dgm:t>
    </dgm:pt>
    <dgm:pt modelId="{704EC424-2E5C-477E-ABF6-518F3E52E578}" type="pres">
      <dgm:prSet presAssocID="{DCE04D5D-6CB8-4216-BE9C-C3FFF452CD47}" presName="tile2" presStyleLbl="node1" presStyleIdx="1" presStyleCnt="4"/>
      <dgm:spPr/>
      <dgm:t>
        <a:bodyPr/>
        <a:lstStyle/>
        <a:p>
          <a:endParaRPr lang="en-US"/>
        </a:p>
      </dgm:t>
    </dgm:pt>
    <dgm:pt modelId="{39406739-7532-4088-86C3-252B513167E5}" type="pres">
      <dgm:prSet presAssocID="{DCE04D5D-6CB8-4216-BE9C-C3FFF452CD47}" presName="tile2text" presStyleLbl="node1" presStyleIdx="1" presStyleCnt="4">
        <dgm:presLayoutVars>
          <dgm:chMax val="0"/>
          <dgm:chPref val="0"/>
          <dgm:bulletEnabled val="1"/>
        </dgm:presLayoutVars>
      </dgm:prSet>
      <dgm:spPr/>
      <dgm:t>
        <a:bodyPr/>
        <a:lstStyle/>
        <a:p>
          <a:endParaRPr lang="en-US"/>
        </a:p>
      </dgm:t>
    </dgm:pt>
    <dgm:pt modelId="{F2262841-5931-403E-90CB-B4D8F63045E3}" type="pres">
      <dgm:prSet presAssocID="{DCE04D5D-6CB8-4216-BE9C-C3FFF452CD47}" presName="tile3" presStyleLbl="node1" presStyleIdx="2" presStyleCnt="4"/>
      <dgm:spPr/>
      <dgm:t>
        <a:bodyPr/>
        <a:lstStyle/>
        <a:p>
          <a:endParaRPr lang="en-US"/>
        </a:p>
      </dgm:t>
    </dgm:pt>
    <dgm:pt modelId="{2F54B313-0E90-4778-B5EB-DFECABE3AB59}" type="pres">
      <dgm:prSet presAssocID="{DCE04D5D-6CB8-4216-BE9C-C3FFF452CD47}" presName="tile3text" presStyleLbl="node1" presStyleIdx="2" presStyleCnt="4">
        <dgm:presLayoutVars>
          <dgm:chMax val="0"/>
          <dgm:chPref val="0"/>
          <dgm:bulletEnabled val="1"/>
        </dgm:presLayoutVars>
      </dgm:prSet>
      <dgm:spPr/>
      <dgm:t>
        <a:bodyPr/>
        <a:lstStyle/>
        <a:p>
          <a:endParaRPr lang="en-US"/>
        </a:p>
      </dgm:t>
    </dgm:pt>
    <dgm:pt modelId="{1CF1531D-0F56-4CA9-B2B3-B4357E213B72}" type="pres">
      <dgm:prSet presAssocID="{DCE04D5D-6CB8-4216-BE9C-C3FFF452CD47}" presName="tile4" presStyleLbl="node1" presStyleIdx="3" presStyleCnt="4"/>
      <dgm:spPr/>
      <dgm:t>
        <a:bodyPr/>
        <a:lstStyle/>
        <a:p>
          <a:endParaRPr lang="en-US"/>
        </a:p>
      </dgm:t>
    </dgm:pt>
    <dgm:pt modelId="{EE639640-C167-47DF-B685-3390708C88D0}" type="pres">
      <dgm:prSet presAssocID="{DCE04D5D-6CB8-4216-BE9C-C3FFF452CD47}" presName="tile4text" presStyleLbl="node1" presStyleIdx="3" presStyleCnt="4">
        <dgm:presLayoutVars>
          <dgm:chMax val="0"/>
          <dgm:chPref val="0"/>
          <dgm:bulletEnabled val="1"/>
        </dgm:presLayoutVars>
      </dgm:prSet>
      <dgm:spPr/>
      <dgm:t>
        <a:bodyPr/>
        <a:lstStyle/>
        <a:p>
          <a:endParaRPr lang="en-US"/>
        </a:p>
      </dgm:t>
    </dgm:pt>
    <dgm:pt modelId="{17BBD7CE-C2F9-4F3D-B627-A3D18D8D3B85}" type="pres">
      <dgm:prSet presAssocID="{DCE04D5D-6CB8-4216-BE9C-C3FFF452CD47}" presName="centerTile" presStyleLbl="fgShp" presStyleIdx="0" presStyleCnt="1">
        <dgm:presLayoutVars>
          <dgm:chMax val="0"/>
          <dgm:chPref val="0"/>
        </dgm:presLayoutVars>
      </dgm:prSet>
      <dgm:spPr/>
      <dgm:t>
        <a:bodyPr/>
        <a:lstStyle/>
        <a:p>
          <a:endParaRPr lang="en-US"/>
        </a:p>
      </dgm:t>
    </dgm:pt>
  </dgm:ptLst>
  <dgm:cxnLst>
    <dgm:cxn modelId="{E79C82F2-29AB-4FBE-BCD1-D6155841FB75}" srcId="{8A85BDBA-12FB-457D-8AA2-9EF8FCD5F033}" destId="{3DA769D7-A42A-46DC-9779-9C19C4CA2570}" srcOrd="1" destOrd="0" parTransId="{1287112A-741B-44D1-9972-971BF6C42A1B}" sibTransId="{A9512EE1-6998-4BB2-B6A1-EFC1B7845D50}"/>
    <dgm:cxn modelId="{05537AD9-3425-4977-989B-EC7EBAF89ABC}" type="presOf" srcId="{8A85BDBA-12FB-457D-8AA2-9EF8FCD5F033}" destId="{17BBD7CE-C2F9-4F3D-B627-A3D18D8D3B85}" srcOrd="0" destOrd="0" presId="urn:microsoft.com/office/officeart/2005/8/layout/matrix1"/>
    <dgm:cxn modelId="{9F857F0C-13D4-4B57-AF75-3CDF20C4FB08}" srcId="{8A85BDBA-12FB-457D-8AA2-9EF8FCD5F033}" destId="{ECD727A9-9ED7-4B52-B881-ED0EADE222BF}" srcOrd="2" destOrd="0" parTransId="{CC7767BB-8C90-42EA-A021-57413BAC767A}" sibTransId="{D295A735-A130-4E17-9C9A-062FE09F5157}"/>
    <dgm:cxn modelId="{1D6B9BFC-4B29-4C23-A30C-2835E786DBF3}" type="presOf" srcId="{534B929F-05AA-4B8B-B3A5-CA40C0141300}" destId="{AE5D1B3A-F171-4B01-9BDB-429A17A99BC8}" srcOrd="0" destOrd="0" presId="urn:microsoft.com/office/officeart/2005/8/layout/matrix1"/>
    <dgm:cxn modelId="{03426594-2A54-42A1-9ED6-89887D2E2161}" type="presOf" srcId="{ECD727A9-9ED7-4B52-B881-ED0EADE222BF}" destId="{2F54B313-0E90-4778-B5EB-DFECABE3AB59}" srcOrd="1" destOrd="0" presId="urn:microsoft.com/office/officeart/2005/8/layout/matrix1"/>
    <dgm:cxn modelId="{3B2B15BC-DAF0-4E35-811C-FF1BBC3665F3}" type="presOf" srcId="{534B929F-05AA-4B8B-B3A5-CA40C0141300}" destId="{7F99B414-B924-4231-8AEA-B167E1DD3911}" srcOrd="1" destOrd="0" presId="urn:microsoft.com/office/officeart/2005/8/layout/matrix1"/>
    <dgm:cxn modelId="{A27E0301-760C-44C1-90C6-29DC1ACC33A9}" srcId="{8A85BDBA-12FB-457D-8AA2-9EF8FCD5F033}" destId="{534B929F-05AA-4B8B-B3A5-CA40C0141300}" srcOrd="0" destOrd="0" parTransId="{07C43FCE-82C0-455D-B6D9-28D8D504B285}" sibTransId="{B347940E-0EB7-4EEC-86B0-B64D0F0EE37C}"/>
    <dgm:cxn modelId="{4C7E90C7-3742-469A-915C-3840ADF30520}" type="presOf" srcId="{ECD727A9-9ED7-4B52-B881-ED0EADE222BF}" destId="{F2262841-5931-403E-90CB-B4D8F63045E3}" srcOrd="0" destOrd="0" presId="urn:microsoft.com/office/officeart/2005/8/layout/matrix1"/>
    <dgm:cxn modelId="{B605CC93-019C-4543-AA8F-D86E4D84A8D4}" type="presOf" srcId="{ABEF3596-F5FB-44CD-BAB3-379B031F5C96}" destId="{EE639640-C167-47DF-B685-3390708C88D0}" srcOrd="1" destOrd="0" presId="urn:microsoft.com/office/officeart/2005/8/layout/matrix1"/>
    <dgm:cxn modelId="{921168B0-9152-4613-9446-7D050BBDF157}" type="presOf" srcId="{ABEF3596-F5FB-44CD-BAB3-379B031F5C96}" destId="{1CF1531D-0F56-4CA9-B2B3-B4357E213B72}" srcOrd="0" destOrd="0" presId="urn:microsoft.com/office/officeart/2005/8/layout/matrix1"/>
    <dgm:cxn modelId="{5F9DACCD-9D1D-4470-88B1-F35158577853}" type="presOf" srcId="{DCE04D5D-6CB8-4216-BE9C-C3FFF452CD47}" destId="{42B64672-C089-46A3-BC2D-518335024D63}" srcOrd="0" destOrd="0" presId="urn:microsoft.com/office/officeart/2005/8/layout/matrix1"/>
    <dgm:cxn modelId="{E0147685-7788-4A55-AC26-F0AF998DBE47}" srcId="{DCE04D5D-6CB8-4216-BE9C-C3FFF452CD47}" destId="{8A85BDBA-12FB-457D-8AA2-9EF8FCD5F033}" srcOrd="0" destOrd="0" parTransId="{BED0A31E-2643-4EB0-AAB9-0BB466D08C47}" sibTransId="{BABEE261-8548-4B2B-9F83-4245DD6313B9}"/>
    <dgm:cxn modelId="{010BB088-4D02-4931-8725-85B9DD4B347D}" type="presOf" srcId="{3DA769D7-A42A-46DC-9779-9C19C4CA2570}" destId="{39406739-7532-4088-86C3-252B513167E5}" srcOrd="1" destOrd="0" presId="urn:microsoft.com/office/officeart/2005/8/layout/matrix1"/>
    <dgm:cxn modelId="{69D2213C-1511-4D65-A720-1CBF78EDA50D}" type="presOf" srcId="{3DA769D7-A42A-46DC-9779-9C19C4CA2570}" destId="{704EC424-2E5C-477E-ABF6-518F3E52E578}" srcOrd="0" destOrd="0" presId="urn:microsoft.com/office/officeart/2005/8/layout/matrix1"/>
    <dgm:cxn modelId="{53C42272-9652-4BA7-B0F0-8B63B747E949}" srcId="{8A85BDBA-12FB-457D-8AA2-9EF8FCD5F033}" destId="{ABEF3596-F5FB-44CD-BAB3-379B031F5C96}" srcOrd="3" destOrd="0" parTransId="{C5AB3BDB-B62A-4FDF-B286-59E085A52FB6}" sibTransId="{F9E2683C-1AE5-4D67-8C53-1FD5728079B7}"/>
    <dgm:cxn modelId="{492E3834-54BB-4D1E-AFFE-530FF59A0F2C}" type="presParOf" srcId="{42B64672-C089-46A3-BC2D-518335024D63}" destId="{7BB333E4-5B49-4F32-97FC-44C7C07DD305}" srcOrd="0" destOrd="0" presId="urn:microsoft.com/office/officeart/2005/8/layout/matrix1"/>
    <dgm:cxn modelId="{E44983A2-9C7A-4C9B-B4E8-BB5625E43F5A}" type="presParOf" srcId="{7BB333E4-5B49-4F32-97FC-44C7C07DD305}" destId="{AE5D1B3A-F171-4B01-9BDB-429A17A99BC8}" srcOrd="0" destOrd="0" presId="urn:microsoft.com/office/officeart/2005/8/layout/matrix1"/>
    <dgm:cxn modelId="{302AA477-4D23-4887-B7BA-8EEF705A055C}" type="presParOf" srcId="{7BB333E4-5B49-4F32-97FC-44C7C07DD305}" destId="{7F99B414-B924-4231-8AEA-B167E1DD3911}" srcOrd="1" destOrd="0" presId="urn:microsoft.com/office/officeart/2005/8/layout/matrix1"/>
    <dgm:cxn modelId="{3E52514D-5D9B-43AC-B765-0209DD00F2FE}" type="presParOf" srcId="{7BB333E4-5B49-4F32-97FC-44C7C07DD305}" destId="{704EC424-2E5C-477E-ABF6-518F3E52E578}" srcOrd="2" destOrd="0" presId="urn:microsoft.com/office/officeart/2005/8/layout/matrix1"/>
    <dgm:cxn modelId="{1AF036AA-F641-46CE-9A75-BF3F6B5A8140}" type="presParOf" srcId="{7BB333E4-5B49-4F32-97FC-44C7C07DD305}" destId="{39406739-7532-4088-86C3-252B513167E5}" srcOrd="3" destOrd="0" presId="urn:microsoft.com/office/officeart/2005/8/layout/matrix1"/>
    <dgm:cxn modelId="{7F24E48B-EF52-4C72-BF69-E16D2EB97F7A}" type="presParOf" srcId="{7BB333E4-5B49-4F32-97FC-44C7C07DD305}" destId="{F2262841-5931-403E-90CB-B4D8F63045E3}" srcOrd="4" destOrd="0" presId="urn:microsoft.com/office/officeart/2005/8/layout/matrix1"/>
    <dgm:cxn modelId="{CA11F964-8107-4888-B67B-3867F43F1074}" type="presParOf" srcId="{7BB333E4-5B49-4F32-97FC-44C7C07DD305}" destId="{2F54B313-0E90-4778-B5EB-DFECABE3AB59}" srcOrd="5" destOrd="0" presId="urn:microsoft.com/office/officeart/2005/8/layout/matrix1"/>
    <dgm:cxn modelId="{FDB0B128-182D-43DF-B28B-82A806DC617C}" type="presParOf" srcId="{7BB333E4-5B49-4F32-97FC-44C7C07DD305}" destId="{1CF1531D-0F56-4CA9-B2B3-B4357E213B72}" srcOrd="6" destOrd="0" presId="urn:microsoft.com/office/officeart/2005/8/layout/matrix1"/>
    <dgm:cxn modelId="{8D3877CA-A3C5-481F-9E98-E55E8A771513}" type="presParOf" srcId="{7BB333E4-5B49-4F32-97FC-44C7C07DD305}" destId="{EE639640-C167-47DF-B685-3390708C88D0}" srcOrd="7" destOrd="0" presId="urn:microsoft.com/office/officeart/2005/8/layout/matrix1"/>
    <dgm:cxn modelId="{2356A3CF-A6E6-4379-AF4F-EDE6A8ED0410}" type="presParOf" srcId="{42B64672-C089-46A3-BC2D-518335024D63}" destId="{17BBD7CE-C2F9-4F3D-B627-A3D18D8D3B85}"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875F6-5DE9-431A-B6C7-2EC5D92CF844}">
      <dsp:nvSpPr>
        <dsp:cNvPr id="0" name=""/>
        <dsp:cNvSpPr/>
      </dsp:nvSpPr>
      <dsp:spPr>
        <a:xfrm>
          <a:off x="7208758" y="5149222"/>
          <a:ext cx="91440" cy="438836"/>
        </a:xfrm>
        <a:custGeom>
          <a:avLst/>
          <a:gdLst/>
          <a:ahLst/>
          <a:cxnLst/>
          <a:rect l="0" t="0" r="0" b="0"/>
          <a:pathLst>
            <a:path>
              <a:moveTo>
                <a:pt x="45720" y="0"/>
              </a:moveTo>
              <a:lnTo>
                <a:pt x="45720" y="438836"/>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AF9BA0-7E60-42FD-A5A0-1347C7A2D566}">
      <dsp:nvSpPr>
        <dsp:cNvPr id="0" name=""/>
        <dsp:cNvSpPr/>
      </dsp:nvSpPr>
      <dsp:spPr>
        <a:xfrm>
          <a:off x="7208758" y="3752237"/>
          <a:ext cx="91440" cy="438836"/>
        </a:xfrm>
        <a:custGeom>
          <a:avLst/>
          <a:gdLst/>
          <a:ahLst/>
          <a:cxnLst/>
          <a:rect l="0" t="0" r="0" b="0"/>
          <a:pathLst>
            <a:path>
              <a:moveTo>
                <a:pt x="45720" y="0"/>
              </a:moveTo>
              <a:lnTo>
                <a:pt x="45720" y="438836"/>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2CBCB3-2E88-461D-B774-323AC29BCA0F}">
      <dsp:nvSpPr>
        <dsp:cNvPr id="0" name=""/>
        <dsp:cNvSpPr/>
      </dsp:nvSpPr>
      <dsp:spPr>
        <a:xfrm>
          <a:off x="6332376" y="2355253"/>
          <a:ext cx="922101" cy="438836"/>
        </a:xfrm>
        <a:custGeom>
          <a:avLst/>
          <a:gdLst/>
          <a:ahLst/>
          <a:cxnLst/>
          <a:rect l="0" t="0" r="0" b="0"/>
          <a:pathLst>
            <a:path>
              <a:moveTo>
                <a:pt x="0" y="0"/>
              </a:moveTo>
              <a:lnTo>
                <a:pt x="0" y="299054"/>
              </a:lnTo>
              <a:lnTo>
                <a:pt x="922101" y="299054"/>
              </a:lnTo>
              <a:lnTo>
                <a:pt x="922101" y="438836"/>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9F8F05-B427-4D10-BABC-C883257EBE5E}">
      <dsp:nvSpPr>
        <dsp:cNvPr id="0" name=""/>
        <dsp:cNvSpPr/>
      </dsp:nvSpPr>
      <dsp:spPr>
        <a:xfrm>
          <a:off x="5363332" y="5149222"/>
          <a:ext cx="91440" cy="438958"/>
        </a:xfrm>
        <a:custGeom>
          <a:avLst/>
          <a:gdLst/>
          <a:ahLst/>
          <a:cxnLst/>
          <a:rect l="0" t="0" r="0" b="0"/>
          <a:pathLst>
            <a:path>
              <a:moveTo>
                <a:pt x="46942" y="0"/>
              </a:moveTo>
              <a:lnTo>
                <a:pt x="46942" y="299175"/>
              </a:lnTo>
              <a:lnTo>
                <a:pt x="45720" y="299175"/>
              </a:lnTo>
              <a:lnTo>
                <a:pt x="45720" y="438958"/>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9944B0-D03E-4393-906D-4DEFF243DF59}">
      <dsp:nvSpPr>
        <dsp:cNvPr id="0" name=""/>
        <dsp:cNvSpPr/>
      </dsp:nvSpPr>
      <dsp:spPr>
        <a:xfrm>
          <a:off x="5364554" y="3752237"/>
          <a:ext cx="91440" cy="438836"/>
        </a:xfrm>
        <a:custGeom>
          <a:avLst/>
          <a:gdLst/>
          <a:ahLst/>
          <a:cxnLst/>
          <a:rect l="0" t="0" r="0" b="0"/>
          <a:pathLst>
            <a:path>
              <a:moveTo>
                <a:pt x="45720" y="0"/>
              </a:moveTo>
              <a:lnTo>
                <a:pt x="45720" y="438836"/>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6BB95A-2B4D-4C5A-AE80-D10F4FFE7FBE}">
      <dsp:nvSpPr>
        <dsp:cNvPr id="0" name=""/>
        <dsp:cNvSpPr/>
      </dsp:nvSpPr>
      <dsp:spPr>
        <a:xfrm>
          <a:off x="5410274" y="2355253"/>
          <a:ext cx="922101" cy="438836"/>
        </a:xfrm>
        <a:custGeom>
          <a:avLst/>
          <a:gdLst/>
          <a:ahLst/>
          <a:cxnLst/>
          <a:rect l="0" t="0" r="0" b="0"/>
          <a:pathLst>
            <a:path>
              <a:moveTo>
                <a:pt x="922101" y="0"/>
              </a:moveTo>
              <a:lnTo>
                <a:pt x="922101" y="299054"/>
              </a:lnTo>
              <a:lnTo>
                <a:pt x="0" y="299054"/>
              </a:lnTo>
              <a:lnTo>
                <a:pt x="0" y="438836"/>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4F3136-36B1-4606-BCA1-9B11FACA148D}">
      <dsp:nvSpPr>
        <dsp:cNvPr id="0" name=""/>
        <dsp:cNvSpPr/>
      </dsp:nvSpPr>
      <dsp:spPr>
        <a:xfrm>
          <a:off x="4488500" y="958269"/>
          <a:ext cx="1843875" cy="438836"/>
        </a:xfrm>
        <a:custGeom>
          <a:avLst/>
          <a:gdLst/>
          <a:ahLst/>
          <a:cxnLst/>
          <a:rect l="0" t="0" r="0" b="0"/>
          <a:pathLst>
            <a:path>
              <a:moveTo>
                <a:pt x="0" y="0"/>
              </a:moveTo>
              <a:lnTo>
                <a:pt x="0" y="299054"/>
              </a:lnTo>
              <a:lnTo>
                <a:pt x="1843875" y="299054"/>
              </a:lnTo>
              <a:lnTo>
                <a:pt x="1843875" y="438836"/>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98F713-72F4-4392-80B7-26576B8F4056}">
      <dsp:nvSpPr>
        <dsp:cNvPr id="0" name=""/>
        <dsp:cNvSpPr/>
      </dsp:nvSpPr>
      <dsp:spPr>
        <a:xfrm>
          <a:off x="3520350" y="5149222"/>
          <a:ext cx="91440" cy="438836"/>
        </a:xfrm>
        <a:custGeom>
          <a:avLst/>
          <a:gdLst/>
          <a:ahLst/>
          <a:cxnLst/>
          <a:rect l="0" t="0" r="0" b="0"/>
          <a:pathLst>
            <a:path>
              <a:moveTo>
                <a:pt x="45720" y="0"/>
              </a:moveTo>
              <a:lnTo>
                <a:pt x="45720" y="438836"/>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4DDD22-A0EB-4D24-AA67-207502A40918}">
      <dsp:nvSpPr>
        <dsp:cNvPr id="0" name=""/>
        <dsp:cNvSpPr/>
      </dsp:nvSpPr>
      <dsp:spPr>
        <a:xfrm>
          <a:off x="3520350" y="3752237"/>
          <a:ext cx="91440" cy="438836"/>
        </a:xfrm>
        <a:custGeom>
          <a:avLst/>
          <a:gdLst/>
          <a:ahLst/>
          <a:cxnLst/>
          <a:rect l="0" t="0" r="0" b="0"/>
          <a:pathLst>
            <a:path>
              <a:moveTo>
                <a:pt x="45720" y="0"/>
              </a:moveTo>
              <a:lnTo>
                <a:pt x="45720" y="438836"/>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46CBD3-E3E6-45A5-A003-B24BA2D3BD5D}">
      <dsp:nvSpPr>
        <dsp:cNvPr id="0" name=""/>
        <dsp:cNvSpPr/>
      </dsp:nvSpPr>
      <dsp:spPr>
        <a:xfrm>
          <a:off x="2643968" y="2355253"/>
          <a:ext cx="922101" cy="438836"/>
        </a:xfrm>
        <a:custGeom>
          <a:avLst/>
          <a:gdLst/>
          <a:ahLst/>
          <a:cxnLst/>
          <a:rect l="0" t="0" r="0" b="0"/>
          <a:pathLst>
            <a:path>
              <a:moveTo>
                <a:pt x="0" y="0"/>
              </a:moveTo>
              <a:lnTo>
                <a:pt x="0" y="299054"/>
              </a:lnTo>
              <a:lnTo>
                <a:pt x="922101" y="299054"/>
              </a:lnTo>
              <a:lnTo>
                <a:pt x="922101" y="438836"/>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909DE2-A267-4903-A8A0-4D46936659EF}">
      <dsp:nvSpPr>
        <dsp:cNvPr id="0" name=""/>
        <dsp:cNvSpPr/>
      </dsp:nvSpPr>
      <dsp:spPr>
        <a:xfrm>
          <a:off x="1676146" y="5149222"/>
          <a:ext cx="91440" cy="438958"/>
        </a:xfrm>
        <a:custGeom>
          <a:avLst/>
          <a:gdLst/>
          <a:ahLst/>
          <a:cxnLst/>
          <a:rect l="0" t="0" r="0" b="0"/>
          <a:pathLst>
            <a:path>
              <a:moveTo>
                <a:pt x="45720" y="0"/>
              </a:moveTo>
              <a:lnTo>
                <a:pt x="45720" y="299175"/>
              </a:lnTo>
              <a:lnTo>
                <a:pt x="62423" y="299175"/>
              </a:lnTo>
              <a:lnTo>
                <a:pt x="62423" y="438958"/>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0D50B9-5049-4F90-9FF8-14D28CC49B91}">
      <dsp:nvSpPr>
        <dsp:cNvPr id="0" name=""/>
        <dsp:cNvSpPr/>
      </dsp:nvSpPr>
      <dsp:spPr>
        <a:xfrm>
          <a:off x="1676146" y="3752237"/>
          <a:ext cx="91440" cy="438836"/>
        </a:xfrm>
        <a:custGeom>
          <a:avLst/>
          <a:gdLst/>
          <a:ahLst/>
          <a:cxnLst/>
          <a:rect l="0" t="0" r="0" b="0"/>
          <a:pathLst>
            <a:path>
              <a:moveTo>
                <a:pt x="45720" y="0"/>
              </a:moveTo>
              <a:lnTo>
                <a:pt x="45720" y="438836"/>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27A753-C675-48CB-86AF-DE0F4D1E3794}">
      <dsp:nvSpPr>
        <dsp:cNvPr id="0" name=""/>
        <dsp:cNvSpPr/>
      </dsp:nvSpPr>
      <dsp:spPr>
        <a:xfrm>
          <a:off x="1721866" y="2355253"/>
          <a:ext cx="922101" cy="438836"/>
        </a:xfrm>
        <a:custGeom>
          <a:avLst/>
          <a:gdLst/>
          <a:ahLst/>
          <a:cxnLst/>
          <a:rect l="0" t="0" r="0" b="0"/>
          <a:pathLst>
            <a:path>
              <a:moveTo>
                <a:pt x="922101" y="0"/>
              </a:moveTo>
              <a:lnTo>
                <a:pt x="922101" y="299054"/>
              </a:lnTo>
              <a:lnTo>
                <a:pt x="0" y="299054"/>
              </a:lnTo>
              <a:lnTo>
                <a:pt x="0" y="438836"/>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F56526-BA9C-4AB7-B24C-BB5F38B7BE16}">
      <dsp:nvSpPr>
        <dsp:cNvPr id="0" name=""/>
        <dsp:cNvSpPr/>
      </dsp:nvSpPr>
      <dsp:spPr>
        <a:xfrm>
          <a:off x="2643968" y="958269"/>
          <a:ext cx="1844531" cy="438836"/>
        </a:xfrm>
        <a:custGeom>
          <a:avLst/>
          <a:gdLst/>
          <a:ahLst/>
          <a:cxnLst/>
          <a:rect l="0" t="0" r="0" b="0"/>
          <a:pathLst>
            <a:path>
              <a:moveTo>
                <a:pt x="1844531" y="0"/>
              </a:moveTo>
              <a:lnTo>
                <a:pt x="1844531" y="299054"/>
              </a:lnTo>
              <a:lnTo>
                <a:pt x="0" y="299054"/>
              </a:lnTo>
              <a:lnTo>
                <a:pt x="0" y="438836"/>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32208B-94A7-440E-949D-4A7A00F61ACE}">
      <dsp:nvSpPr>
        <dsp:cNvPr id="0" name=""/>
        <dsp:cNvSpPr/>
      </dsp:nvSpPr>
      <dsp:spPr>
        <a:xfrm>
          <a:off x="3734053" y="121"/>
          <a:ext cx="1508893" cy="95814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F80838-7F21-4D85-9158-74B87E3C23B3}">
      <dsp:nvSpPr>
        <dsp:cNvPr id="0" name=""/>
        <dsp:cNvSpPr/>
      </dsp:nvSpPr>
      <dsp:spPr>
        <a:xfrm>
          <a:off x="3901708" y="159393"/>
          <a:ext cx="1508893" cy="95814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mk-MK" sz="1200" kern="1200" dirty="0" smtClean="0">
              <a:effectLst>
                <a:outerShdw blurRad="38100" dist="38100" dir="2700000" algn="tl">
                  <a:srgbClr val="000000">
                    <a:alpha val="43137"/>
                  </a:srgbClr>
                </a:outerShdw>
              </a:effectLst>
            </a:rPr>
            <a:t>НАУКИ</a:t>
          </a:r>
          <a:endParaRPr lang="en-US" sz="1200" kern="1200" dirty="0">
            <a:effectLst>
              <a:outerShdw blurRad="38100" dist="38100" dir="2700000" algn="tl">
                <a:srgbClr val="000000">
                  <a:alpha val="43137"/>
                </a:srgbClr>
              </a:outerShdw>
            </a:effectLst>
          </a:endParaRPr>
        </a:p>
      </dsp:txBody>
      <dsp:txXfrm>
        <a:off x="3929771" y="187456"/>
        <a:ext cx="1452767" cy="902021"/>
      </dsp:txXfrm>
    </dsp:sp>
    <dsp:sp modelId="{F58B593D-1559-4B06-B8BE-548008EFC024}">
      <dsp:nvSpPr>
        <dsp:cNvPr id="0" name=""/>
        <dsp:cNvSpPr/>
      </dsp:nvSpPr>
      <dsp:spPr>
        <a:xfrm>
          <a:off x="1301422" y="1397105"/>
          <a:ext cx="2685091" cy="95814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B63C31-024A-4E1D-8FF8-D884419FA67F}">
      <dsp:nvSpPr>
        <dsp:cNvPr id="0" name=""/>
        <dsp:cNvSpPr/>
      </dsp:nvSpPr>
      <dsp:spPr>
        <a:xfrm>
          <a:off x="1469077" y="1556377"/>
          <a:ext cx="2685091" cy="95814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mk-MK" sz="1200" kern="1200" dirty="0" smtClean="0">
              <a:effectLst>
                <a:outerShdw blurRad="38100" dist="38100" dir="2700000" algn="tl">
                  <a:srgbClr val="000000">
                    <a:alpha val="43137"/>
                  </a:srgbClr>
                </a:outerShdw>
              </a:effectLst>
            </a:rPr>
            <a:t>ОПШТЕСТВЕНИ/</a:t>
          </a:r>
        </a:p>
        <a:p>
          <a:pPr lvl="0" algn="ctr" defTabSz="533400">
            <a:lnSpc>
              <a:spcPct val="90000"/>
            </a:lnSpc>
            <a:spcBef>
              <a:spcPct val="0"/>
            </a:spcBef>
            <a:spcAft>
              <a:spcPct val="35000"/>
            </a:spcAft>
          </a:pPr>
          <a:r>
            <a:rPr lang="mk-MK" sz="1200" kern="1200" dirty="0" smtClean="0">
              <a:effectLst>
                <a:outerShdw blurRad="38100" dist="38100" dir="2700000" algn="tl">
                  <a:srgbClr val="000000">
                    <a:alpha val="43137"/>
                  </a:srgbClr>
                </a:outerShdw>
              </a:effectLst>
            </a:rPr>
            <a:t>ХУМАНИТАРНИ НАУКИ</a:t>
          </a:r>
          <a:endParaRPr lang="en-US" sz="1200" kern="1200" dirty="0">
            <a:effectLst>
              <a:outerShdw blurRad="38100" dist="38100" dir="2700000" algn="tl">
                <a:srgbClr val="000000">
                  <a:alpha val="43137"/>
                </a:srgbClr>
              </a:outerShdw>
            </a:effectLst>
          </a:endParaRPr>
        </a:p>
      </dsp:txBody>
      <dsp:txXfrm>
        <a:off x="1497140" y="1584440"/>
        <a:ext cx="2628965" cy="902021"/>
      </dsp:txXfrm>
    </dsp:sp>
    <dsp:sp modelId="{8D04AD94-163C-4FDF-A55D-FB0E7A251BFA}">
      <dsp:nvSpPr>
        <dsp:cNvPr id="0" name=""/>
        <dsp:cNvSpPr/>
      </dsp:nvSpPr>
      <dsp:spPr>
        <a:xfrm>
          <a:off x="967420" y="2794090"/>
          <a:ext cx="1508893" cy="95814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301ED7-1293-4C9F-B61C-DABA4E123AD3}">
      <dsp:nvSpPr>
        <dsp:cNvPr id="0" name=""/>
        <dsp:cNvSpPr/>
      </dsp:nvSpPr>
      <dsp:spPr>
        <a:xfrm>
          <a:off x="1135074" y="2953362"/>
          <a:ext cx="1508893" cy="95814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mk-MK" sz="1200" kern="1200" dirty="0" smtClean="0">
              <a:effectLst>
                <a:outerShdw blurRad="38100" dist="38100" dir="2700000" algn="tl">
                  <a:srgbClr val="000000">
                    <a:alpha val="43137"/>
                  </a:srgbClr>
                </a:outerShdw>
              </a:effectLst>
            </a:rPr>
            <a:t>ФИЛОЗОФИЈА</a:t>
          </a:r>
          <a:endParaRPr lang="en-US" sz="1200" kern="1200" dirty="0">
            <a:effectLst>
              <a:outerShdw blurRad="38100" dist="38100" dir="2700000" algn="tl">
                <a:srgbClr val="000000">
                  <a:alpha val="43137"/>
                </a:srgbClr>
              </a:outerShdw>
            </a:effectLst>
          </a:endParaRPr>
        </a:p>
      </dsp:txBody>
      <dsp:txXfrm>
        <a:off x="1163137" y="2981425"/>
        <a:ext cx="1452767" cy="902021"/>
      </dsp:txXfrm>
    </dsp:sp>
    <dsp:sp modelId="{6FBAE011-1FF3-42EC-8F09-977F49DCE897}">
      <dsp:nvSpPr>
        <dsp:cNvPr id="0" name=""/>
        <dsp:cNvSpPr/>
      </dsp:nvSpPr>
      <dsp:spPr>
        <a:xfrm>
          <a:off x="967420" y="4191074"/>
          <a:ext cx="1508893" cy="95814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8FD572-B144-43BB-86A5-4A963F962C14}">
      <dsp:nvSpPr>
        <dsp:cNvPr id="0" name=""/>
        <dsp:cNvSpPr/>
      </dsp:nvSpPr>
      <dsp:spPr>
        <a:xfrm>
          <a:off x="1135074" y="4350346"/>
          <a:ext cx="1508893" cy="95814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mk-MK" sz="1200" kern="1200" dirty="0" smtClean="0">
              <a:effectLst>
                <a:outerShdw blurRad="38100" dist="38100" dir="2700000" algn="tl">
                  <a:srgbClr val="000000">
                    <a:alpha val="43137"/>
                  </a:srgbClr>
                </a:outerShdw>
              </a:effectLst>
            </a:rPr>
            <a:t>ПОЛИТИКО-</a:t>
          </a:r>
        </a:p>
        <a:p>
          <a:pPr lvl="0" algn="ctr" defTabSz="533400">
            <a:lnSpc>
              <a:spcPct val="90000"/>
            </a:lnSpc>
            <a:spcBef>
              <a:spcPct val="0"/>
            </a:spcBef>
            <a:spcAft>
              <a:spcPct val="35000"/>
            </a:spcAft>
          </a:pPr>
          <a:r>
            <a:rPr lang="mk-MK" sz="1200" kern="1200" dirty="0" smtClean="0">
              <a:effectLst>
                <a:outerShdw blurRad="38100" dist="38100" dir="2700000" algn="tl">
                  <a:srgbClr val="000000">
                    <a:alpha val="43137"/>
                  </a:srgbClr>
                </a:outerShdw>
              </a:effectLst>
            </a:rPr>
            <a:t>ЛОГИЈА</a:t>
          </a:r>
          <a:endParaRPr lang="en-US" sz="1200" kern="1200" dirty="0">
            <a:effectLst>
              <a:outerShdw blurRad="38100" dist="38100" dir="2700000" algn="tl">
                <a:srgbClr val="000000">
                  <a:alpha val="43137"/>
                </a:srgbClr>
              </a:outerShdw>
            </a:effectLst>
          </a:endParaRPr>
        </a:p>
      </dsp:txBody>
      <dsp:txXfrm>
        <a:off x="1163137" y="4378409"/>
        <a:ext cx="1452767" cy="902021"/>
      </dsp:txXfrm>
    </dsp:sp>
    <dsp:sp modelId="{D8AE0615-BE2B-459B-BB0A-DF68D58B5961}">
      <dsp:nvSpPr>
        <dsp:cNvPr id="0" name=""/>
        <dsp:cNvSpPr/>
      </dsp:nvSpPr>
      <dsp:spPr>
        <a:xfrm>
          <a:off x="984123" y="5588180"/>
          <a:ext cx="1508893" cy="95814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F7507C-6A42-458A-B0BB-0FADAD42FD70}">
      <dsp:nvSpPr>
        <dsp:cNvPr id="0" name=""/>
        <dsp:cNvSpPr/>
      </dsp:nvSpPr>
      <dsp:spPr>
        <a:xfrm>
          <a:off x="1151778" y="5747452"/>
          <a:ext cx="1508893" cy="95814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mk-MK" sz="1200" kern="1200" dirty="0" smtClean="0">
              <a:effectLst>
                <a:outerShdw blurRad="38100" dist="38100" dir="2700000" algn="tl">
                  <a:srgbClr val="000000">
                    <a:alpha val="43137"/>
                  </a:srgbClr>
                </a:outerShdw>
              </a:effectLst>
            </a:rPr>
            <a:t>ПРАВНИ НАУКИ</a:t>
          </a:r>
          <a:endParaRPr lang="en-US" sz="1200" kern="1200" dirty="0">
            <a:effectLst>
              <a:outerShdw blurRad="38100" dist="38100" dir="2700000" algn="tl">
                <a:srgbClr val="000000">
                  <a:alpha val="43137"/>
                </a:srgbClr>
              </a:outerShdw>
            </a:effectLst>
          </a:endParaRPr>
        </a:p>
      </dsp:txBody>
      <dsp:txXfrm>
        <a:off x="1179841" y="5775515"/>
        <a:ext cx="1452767" cy="902021"/>
      </dsp:txXfrm>
    </dsp:sp>
    <dsp:sp modelId="{674EB58D-9C1B-4268-879C-ECF7C786A3CD}">
      <dsp:nvSpPr>
        <dsp:cNvPr id="0" name=""/>
        <dsp:cNvSpPr/>
      </dsp:nvSpPr>
      <dsp:spPr>
        <a:xfrm>
          <a:off x="2811623" y="2794090"/>
          <a:ext cx="1508893" cy="95814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F97197-BE0C-4C90-809B-9F88867755ED}">
      <dsp:nvSpPr>
        <dsp:cNvPr id="0" name=""/>
        <dsp:cNvSpPr/>
      </dsp:nvSpPr>
      <dsp:spPr>
        <a:xfrm>
          <a:off x="2979278" y="2953362"/>
          <a:ext cx="1508893" cy="95814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mk-MK" sz="1200" kern="1200" dirty="0" smtClean="0">
              <a:effectLst>
                <a:outerShdw blurRad="38100" dist="38100" dir="2700000" algn="tl">
                  <a:srgbClr val="000000">
                    <a:alpha val="43137"/>
                  </a:srgbClr>
                </a:outerShdw>
              </a:effectLst>
            </a:rPr>
            <a:t>ИСТОРИЈА</a:t>
          </a:r>
          <a:endParaRPr lang="en-US" sz="1200" kern="1200" dirty="0">
            <a:effectLst>
              <a:outerShdw blurRad="38100" dist="38100" dir="2700000" algn="tl">
                <a:srgbClr val="000000">
                  <a:alpha val="43137"/>
                </a:srgbClr>
              </a:outerShdw>
            </a:effectLst>
          </a:endParaRPr>
        </a:p>
      </dsp:txBody>
      <dsp:txXfrm>
        <a:off x="3007341" y="2981425"/>
        <a:ext cx="1452767" cy="902021"/>
      </dsp:txXfrm>
    </dsp:sp>
    <dsp:sp modelId="{48C061A7-D9AF-4EE0-A809-5BD0CCF8AA95}">
      <dsp:nvSpPr>
        <dsp:cNvPr id="0" name=""/>
        <dsp:cNvSpPr/>
      </dsp:nvSpPr>
      <dsp:spPr>
        <a:xfrm>
          <a:off x="2811623" y="4191074"/>
          <a:ext cx="1508893" cy="95814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AE8339-1FA7-4B5A-B0E5-A301A07AD326}">
      <dsp:nvSpPr>
        <dsp:cNvPr id="0" name=""/>
        <dsp:cNvSpPr/>
      </dsp:nvSpPr>
      <dsp:spPr>
        <a:xfrm>
          <a:off x="2979278" y="4350346"/>
          <a:ext cx="1508893" cy="95814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mk-MK" sz="1200" kern="1200" dirty="0" smtClean="0">
              <a:effectLst>
                <a:outerShdw blurRad="38100" dist="38100" dir="2700000" algn="tl">
                  <a:srgbClr val="000000">
                    <a:alpha val="43137"/>
                  </a:srgbClr>
                </a:outerShdw>
              </a:effectLst>
            </a:rPr>
            <a:t>СОЦИОЛОГИЈА</a:t>
          </a:r>
          <a:endParaRPr lang="en-US" sz="1200" kern="1200" dirty="0">
            <a:effectLst>
              <a:outerShdw blurRad="38100" dist="38100" dir="2700000" algn="tl">
                <a:srgbClr val="000000">
                  <a:alpha val="43137"/>
                </a:srgbClr>
              </a:outerShdw>
            </a:effectLst>
          </a:endParaRPr>
        </a:p>
      </dsp:txBody>
      <dsp:txXfrm>
        <a:off x="3007341" y="4378409"/>
        <a:ext cx="1452767" cy="902021"/>
      </dsp:txXfrm>
    </dsp:sp>
    <dsp:sp modelId="{13F56D12-0618-4AD8-8E7F-4E09E50AC5D2}">
      <dsp:nvSpPr>
        <dsp:cNvPr id="0" name=""/>
        <dsp:cNvSpPr/>
      </dsp:nvSpPr>
      <dsp:spPr>
        <a:xfrm>
          <a:off x="2811623" y="5588058"/>
          <a:ext cx="1508893" cy="95814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601544-6E34-41F5-9EB0-8975FDBD828B}">
      <dsp:nvSpPr>
        <dsp:cNvPr id="0" name=""/>
        <dsp:cNvSpPr/>
      </dsp:nvSpPr>
      <dsp:spPr>
        <a:xfrm>
          <a:off x="2979278" y="5747330"/>
          <a:ext cx="1508893" cy="95814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mk-MK" sz="1200" kern="1200" dirty="0" smtClean="0">
              <a:effectLst>
                <a:outerShdw blurRad="38100" dist="38100" dir="2700000" algn="tl">
                  <a:srgbClr val="000000">
                    <a:alpha val="43137"/>
                  </a:srgbClr>
                </a:outerShdw>
              </a:effectLst>
            </a:rPr>
            <a:t>ДРУГИ НАУКИ</a:t>
          </a:r>
          <a:endParaRPr lang="en-US" sz="1200" kern="1200" dirty="0">
            <a:effectLst>
              <a:outerShdw blurRad="38100" dist="38100" dir="2700000" algn="tl">
                <a:srgbClr val="000000">
                  <a:alpha val="43137"/>
                </a:srgbClr>
              </a:outerShdw>
            </a:effectLst>
          </a:endParaRPr>
        </a:p>
      </dsp:txBody>
      <dsp:txXfrm>
        <a:off x="3007341" y="5775393"/>
        <a:ext cx="1452767" cy="902021"/>
      </dsp:txXfrm>
    </dsp:sp>
    <dsp:sp modelId="{69CA6048-CCA5-4930-83C3-94B8EF4EB483}">
      <dsp:nvSpPr>
        <dsp:cNvPr id="0" name=""/>
        <dsp:cNvSpPr/>
      </dsp:nvSpPr>
      <dsp:spPr>
        <a:xfrm>
          <a:off x="4989173" y="1397105"/>
          <a:ext cx="2686404" cy="95814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1AB532-1B33-43F6-B3C7-08260E8331D6}">
      <dsp:nvSpPr>
        <dsp:cNvPr id="0" name=""/>
        <dsp:cNvSpPr/>
      </dsp:nvSpPr>
      <dsp:spPr>
        <a:xfrm>
          <a:off x="5156828" y="1556377"/>
          <a:ext cx="2686404" cy="95814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mk-MK" sz="1200" kern="1200" dirty="0" smtClean="0">
              <a:effectLst>
                <a:outerShdw blurRad="38100" dist="38100" dir="2700000" algn="tl">
                  <a:srgbClr val="000000">
                    <a:alpha val="43137"/>
                  </a:srgbClr>
                </a:outerShdw>
              </a:effectLst>
            </a:rPr>
            <a:t>ПРИРОДНО-БИЛОШКИ И ТЕХНИЧКИ НАУКИ</a:t>
          </a:r>
          <a:endParaRPr lang="en-US" sz="1200" kern="1200" dirty="0">
            <a:effectLst>
              <a:outerShdw blurRad="38100" dist="38100" dir="2700000" algn="tl">
                <a:srgbClr val="000000">
                  <a:alpha val="43137"/>
                </a:srgbClr>
              </a:outerShdw>
            </a:effectLst>
          </a:endParaRPr>
        </a:p>
      </dsp:txBody>
      <dsp:txXfrm>
        <a:off x="5184891" y="1584440"/>
        <a:ext cx="2630278" cy="902021"/>
      </dsp:txXfrm>
    </dsp:sp>
    <dsp:sp modelId="{7EAF7490-946A-49C0-A114-1F231B81896E}">
      <dsp:nvSpPr>
        <dsp:cNvPr id="0" name=""/>
        <dsp:cNvSpPr/>
      </dsp:nvSpPr>
      <dsp:spPr>
        <a:xfrm>
          <a:off x="4655827" y="2794090"/>
          <a:ext cx="1508893" cy="95814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FC9590-15A8-4108-BCEA-C4AAF736495B}">
      <dsp:nvSpPr>
        <dsp:cNvPr id="0" name=""/>
        <dsp:cNvSpPr/>
      </dsp:nvSpPr>
      <dsp:spPr>
        <a:xfrm>
          <a:off x="4823482" y="2953362"/>
          <a:ext cx="1508893" cy="95814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mk-MK" sz="1200" kern="1200" dirty="0" smtClean="0">
              <a:effectLst>
                <a:outerShdw blurRad="38100" dist="38100" dir="2700000" algn="tl">
                  <a:srgbClr val="000000">
                    <a:alpha val="43137"/>
                  </a:srgbClr>
                </a:outerShdw>
              </a:effectLst>
            </a:rPr>
            <a:t>ФИЗИКА</a:t>
          </a:r>
          <a:endParaRPr lang="en-US" sz="1200" kern="1200" dirty="0">
            <a:effectLst>
              <a:outerShdw blurRad="38100" dist="38100" dir="2700000" algn="tl">
                <a:srgbClr val="000000">
                  <a:alpha val="43137"/>
                </a:srgbClr>
              </a:outerShdw>
            </a:effectLst>
          </a:endParaRPr>
        </a:p>
      </dsp:txBody>
      <dsp:txXfrm>
        <a:off x="4851545" y="2981425"/>
        <a:ext cx="1452767" cy="902021"/>
      </dsp:txXfrm>
    </dsp:sp>
    <dsp:sp modelId="{BAFB8DF4-2F84-4796-BE57-78E18443B93C}">
      <dsp:nvSpPr>
        <dsp:cNvPr id="0" name=""/>
        <dsp:cNvSpPr/>
      </dsp:nvSpPr>
      <dsp:spPr>
        <a:xfrm>
          <a:off x="4655827" y="4191074"/>
          <a:ext cx="1508893" cy="95814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7C1D4D-667E-4E51-8EF9-61F551BDDC5D}">
      <dsp:nvSpPr>
        <dsp:cNvPr id="0" name=""/>
        <dsp:cNvSpPr/>
      </dsp:nvSpPr>
      <dsp:spPr>
        <a:xfrm>
          <a:off x="4823482" y="4350346"/>
          <a:ext cx="1508893" cy="95814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mk-MK" sz="1200" kern="1200" dirty="0" smtClean="0">
              <a:effectLst>
                <a:outerShdw blurRad="38100" dist="38100" dir="2700000" algn="tl">
                  <a:srgbClr val="000000">
                    <a:alpha val="43137"/>
                  </a:srgbClr>
                </a:outerShdw>
              </a:effectLst>
            </a:rPr>
            <a:t>ИНЖЕНЕРСТВО</a:t>
          </a:r>
        </a:p>
      </dsp:txBody>
      <dsp:txXfrm>
        <a:off x="4851545" y="4378409"/>
        <a:ext cx="1452767" cy="902021"/>
      </dsp:txXfrm>
    </dsp:sp>
    <dsp:sp modelId="{A0F05757-CEC9-49D9-B358-9D6D6E235959}">
      <dsp:nvSpPr>
        <dsp:cNvPr id="0" name=""/>
        <dsp:cNvSpPr/>
      </dsp:nvSpPr>
      <dsp:spPr>
        <a:xfrm>
          <a:off x="4654605" y="5588180"/>
          <a:ext cx="1508893" cy="95814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AE6D9F-0BD7-468B-94C5-E5A451269DDE}">
      <dsp:nvSpPr>
        <dsp:cNvPr id="0" name=""/>
        <dsp:cNvSpPr/>
      </dsp:nvSpPr>
      <dsp:spPr>
        <a:xfrm>
          <a:off x="4822260" y="5747452"/>
          <a:ext cx="1508893" cy="95814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mk-MK" sz="1200" kern="1200" dirty="0" smtClean="0">
              <a:effectLst>
                <a:outerShdw blurRad="38100" dist="38100" dir="2700000" algn="tl">
                  <a:srgbClr val="000000">
                    <a:alpha val="43137"/>
                  </a:srgbClr>
                </a:outerShdw>
              </a:effectLst>
            </a:rPr>
            <a:t>АСТРОНОМИЈА</a:t>
          </a:r>
          <a:endParaRPr lang="en-US" sz="1200" kern="1200" dirty="0">
            <a:effectLst>
              <a:outerShdw blurRad="38100" dist="38100" dir="2700000" algn="tl">
                <a:srgbClr val="000000">
                  <a:alpha val="43137"/>
                </a:srgbClr>
              </a:outerShdw>
            </a:effectLst>
          </a:endParaRPr>
        </a:p>
      </dsp:txBody>
      <dsp:txXfrm>
        <a:off x="4850323" y="5775515"/>
        <a:ext cx="1452767" cy="902021"/>
      </dsp:txXfrm>
    </dsp:sp>
    <dsp:sp modelId="{963AE0B1-D7EE-4A49-ABB1-3C0E74E86E22}">
      <dsp:nvSpPr>
        <dsp:cNvPr id="0" name=""/>
        <dsp:cNvSpPr/>
      </dsp:nvSpPr>
      <dsp:spPr>
        <a:xfrm>
          <a:off x="6500031" y="2794090"/>
          <a:ext cx="1508893" cy="95814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850616-A184-4E1C-909F-4DC3D5F43A19}">
      <dsp:nvSpPr>
        <dsp:cNvPr id="0" name=""/>
        <dsp:cNvSpPr/>
      </dsp:nvSpPr>
      <dsp:spPr>
        <a:xfrm>
          <a:off x="6667686" y="2953362"/>
          <a:ext cx="1508893" cy="95814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mk-MK" sz="1200" kern="1200" dirty="0" smtClean="0">
              <a:effectLst>
                <a:outerShdw blurRad="38100" dist="38100" dir="2700000" algn="tl">
                  <a:srgbClr val="000000">
                    <a:alpha val="43137"/>
                  </a:srgbClr>
                </a:outerShdw>
              </a:effectLst>
            </a:rPr>
            <a:t>ХЕМИЈА</a:t>
          </a:r>
          <a:endParaRPr lang="en-US" sz="1200" kern="1200" dirty="0">
            <a:effectLst>
              <a:outerShdw blurRad="38100" dist="38100" dir="2700000" algn="tl">
                <a:srgbClr val="000000">
                  <a:alpha val="43137"/>
                </a:srgbClr>
              </a:outerShdw>
            </a:effectLst>
          </a:endParaRPr>
        </a:p>
      </dsp:txBody>
      <dsp:txXfrm>
        <a:off x="6695749" y="2981425"/>
        <a:ext cx="1452767" cy="902021"/>
      </dsp:txXfrm>
    </dsp:sp>
    <dsp:sp modelId="{5D7250AB-D085-4D60-99BE-80E0B72B03A8}">
      <dsp:nvSpPr>
        <dsp:cNvPr id="0" name=""/>
        <dsp:cNvSpPr/>
      </dsp:nvSpPr>
      <dsp:spPr>
        <a:xfrm>
          <a:off x="6500031" y="4191074"/>
          <a:ext cx="1508893" cy="95814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F3D61D-1A59-4C74-A587-5791E9B33BAB}">
      <dsp:nvSpPr>
        <dsp:cNvPr id="0" name=""/>
        <dsp:cNvSpPr/>
      </dsp:nvSpPr>
      <dsp:spPr>
        <a:xfrm>
          <a:off x="6667686" y="4350346"/>
          <a:ext cx="1508893" cy="95814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mk-MK" sz="1200" kern="1200" dirty="0" smtClean="0">
              <a:effectLst>
                <a:outerShdw blurRad="38100" dist="38100" dir="2700000" algn="tl">
                  <a:srgbClr val="000000">
                    <a:alpha val="43137"/>
                  </a:srgbClr>
                </a:outerShdw>
              </a:effectLst>
            </a:rPr>
            <a:t>БИОЛОГИЈА</a:t>
          </a:r>
          <a:endParaRPr lang="en-US" sz="1200" kern="1200" dirty="0">
            <a:effectLst>
              <a:outerShdw blurRad="38100" dist="38100" dir="2700000" algn="tl">
                <a:srgbClr val="000000">
                  <a:alpha val="43137"/>
                </a:srgbClr>
              </a:outerShdw>
            </a:effectLst>
          </a:endParaRPr>
        </a:p>
      </dsp:txBody>
      <dsp:txXfrm>
        <a:off x="6695749" y="4378409"/>
        <a:ext cx="1452767" cy="902021"/>
      </dsp:txXfrm>
    </dsp:sp>
    <dsp:sp modelId="{6F3ABD86-7A47-42CB-A33A-51B0126E2BAD}">
      <dsp:nvSpPr>
        <dsp:cNvPr id="0" name=""/>
        <dsp:cNvSpPr/>
      </dsp:nvSpPr>
      <dsp:spPr>
        <a:xfrm>
          <a:off x="6500031" y="5588058"/>
          <a:ext cx="1508893" cy="95814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0AE47C-24F8-4CCE-93D0-86230C9D33B4}">
      <dsp:nvSpPr>
        <dsp:cNvPr id="0" name=""/>
        <dsp:cNvSpPr/>
      </dsp:nvSpPr>
      <dsp:spPr>
        <a:xfrm>
          <a:off x="6667686" y="5747330"/>
          <a:ext cx="1508893" cy="95814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mk-MK" sz="1200" kern="1200" dirty="0" smtClean="0">
              <a:effectLst>
                <a:outerShdw blurRad="38100" dist="38100" dir="2700000" algn="tl">
                  <a:srgbClr val="000000">
                    <a:alpha val="43137"/>
                  </a:srgbClr>
                </a:outerShdw>
              </a:effectLst>
            </a:rPr>
            <a:t>ФАРМАЦИЈА</a:t>
          </a:r>
          <a:endParaRPr lang="en-US" sz="1200" kern="1200" dirty="0">
            <a:effectLst>
              <a:outerShdw blurRad="38100" dist="38100" dir="2700000" algn="tl">
                <a:srgbClr val="000000">
                  <a:alpha val="43137"/>
                </a:srgbClr>
              </a:outerShdw>
            </a:effectLst>
          </a:endParaRPr>
        </a:p>
      </dsp:txBody>
      <dsp:txXfrm>
        <a:off x="6695749" y="5775393"/>
        <a:ext cx="1452767" cy="9020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D1B3A-F171-4B01-9BDB-429A17A99BC8}">
      <dsp:nvSpPr>
        <dsp:cNvPr id="0" name=""/>
        <dsp:cNvSpPr/>
      </dsp:nvSpPr>
      <dsp:spPr>
        <a:xfrm rot="16200000">
          <a:off x="704850" y="-704850"/>
          <a:ext cx="3086099" cy="4495800"/>
        </a:xfrm>
        <a:prstGeom prst="round1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mk-MK" sz="1800" kern="1200" dirty="0" smtClean="0">
            <a:effectLst>
              <a:outerShdw blurRad="38100" dist="38100" dir="2700000" algn="tl">
                <a:srgbClr val="000000">
                  <a:alpha val="43137"/>
                </a:srgbClr>
              </a:outerShdw>
            </a:effectLst>
          </a:endParaRPr>
        </a:p>
        <a:p>
          <a:pPr lvl="0" algn="ctr" defTabSz="800100">
            <a:lnSpc>
              <a:spcPct val="90000"/>
            </a:lnSpc>
            <a:spcBef>
              <a:spcPct val="0"/>
            </a:spcBef>
            <a:spcAft>
              <a:spcPct val="35000"/>
            </a:spcAft>
          </a:pPr>
          <a:r>
            <a:rPr lang="mk-MK" sz="1800" kern="1200" dirty="0" smtClean="0">
              <a:solidFill>
                <a:srgbClr val="FFFF00"/>
              </a:solidFill>
              <a:effectLst>
                <a:outerShdw blurRad="38100" dist="38100" dir="2700000" algn="tl">
                  <a:srgbClr val="000000">
                    <a:alpha val="43137"/>
                  </a:srgbClr>
                </a:outerShdw>
              </a:effectLst>
            </a:rPr>
            <a:t>1.ОСНОВНА ПРАВНА НАУКА</a:t>
          </a:r>
        </a:p>
        <a:p>
          <a:pPr lvl="0" algn="l" defTabSz="800100">
            <a:lnSpc>
              <a:spcPct val="90000"/>
            </a:lnSpc>
            <a:spcBef>
              <a:spcPct val="0"/>
            </a:spcBef>
            <a:spcAft>
              <a:spcPct val="35000"/>
            </a:spcAft>
          </a:pPr>
          <a:r>
            <a:rPr lang="mk-MK" sz="1800" kern="1200" dirty="0" smtClean="0">
              <a:effectLst>
                <a:outerShdw blurRad="38100" dist="38100" dir="2700000" algn="tl">
                  <a:srgbClr val="000000">
                    <a:alpha val="43137"/>
                  </a:srgbClr>
                </a:outerShdw>
              </a:effectLst>
            </a:rPr>
            <a:t>Дава основни знаења за државата и правото; ја открива и објаснува суштината на државата и правото и нивната меѓусебна заемна поврзаност и условеност со другите ошптествени појави</a:t>
          </a:r>
          <a:endParaRPr lang="en-US" sz="1800" kern="1200" dirty="0">
            <a:effectLst>
              <a:outerShdw blurRad="38100" dist="38100" dir="2700000" algn="tl">
                <a:srgbClr val="000000">
                  <a:alpha val="43137"/>
                </a:srgbClr>
              </a:outerShdw>
            </a:effectLst>
          </a:endParaRPr>
        </a:p>
      </dsp:txBody>
      <dsp:txXfrm rot="5400000">
        <a:off x="0" y="0"/>
        <a:ext cx="4495800" cy="2314575"/>
      </dsp:txXfrm>
    </dsp:sp>
    <dsp:sp modelId="{704EC424-2E5C-477E-ABF6-518F3E52E578}">
      <dsp:nvSpPr>
        <dsp:cNvPr id="0" name=""/>
        <dsp:cNvSpPr/>
      </dsp:nvSpPr>
      <dsp:spPr>
        <a:xfrm>
          <a:off x="4495800" y="0"/>
          <a:ext cx="4495800" cy="3086099"/>
        </a:xfrm>
        <a:prstGeom prst="round1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mk-MK" sz="1800" kern="1200" dirty="0" smtClean="0">
            <a:effectLst>
              <a:outerShdw blurRad="38100" dist="38100" dir="2700000" algn="tl">
                <a:srgbClr val="000000">
                  <a:alpha val="43137"/>
                </a:srgbClr>
              </a:outerShdw>
            </a:effectLst>
          </a:endParaRPr>
        </a:p>
        <a:p>
          <a:pPr lvl="0" algn="ctr" defTabSz="800100">
            <a:lnSpc>
              <a:spcPct val="90000"/>
            </a:lnSpc>
            <a:spcBef>
              <a:spcPct val="0"/>
            </a:spcBef>
            <a:spcAft>
              <a:spcPct val="35000"/>
            </a:spcAft>
          </a:pPr>
          <a:r>
            <a:rPr lang="mk-MK" sz="1800" kern="1200" dirty="0" smtClean="0">
              <a:solidFill>
                <a:srgbClr val="FFC000"/>
              </a:solidFill>
              <a:effectLst>
                <a:outerShdw blurRad="38100" dist="38100" dir="2700000" algn="tl">
                  <a:srgbClr val="000000">
                    <a:alpha val="43137"/>
                  </a:srgbClr>
                </a:outerShdw>
              </a:effectLst>
            </a:rPr>
            <a:t>2.ОПШТА ПРАВНА НАУКА</a:t>
          </a:r>
        </a:p>
        <a:p>
          <a:pPr lvl="0" algn="l" defTabSz="800100">
            <a:lnSpc>
              <a:spcPct val="90000"/>
            </a:lnSpc>
            <a:spcBef>
              <a:spcPct val="0"/>
            </a:spcBef>
            <a:spcAft>
              <a:spcPct val="35000"/>
            </a:spcAft>
          </a:pPr>
          <a:r>
            <a:rPr lang="mk-MK" sz="1800" kern="1200" dirty="0" smtClean="0">
              <a:effectLst>
                <a:outerShdw blurRad="38100" dist="38100" dir="2700000" algn="tl">
                  <a:srgbClr val="000000">
                    <a:alpha val="43137"/>
                  </a:srgbClr>
                </a:outerShdw>
              </a:effectLst>
            </a:rPr>
            <a:t>Дава најопшти знаења за државата и правото какви неможат да се добија од другите правни науки. (позитивно-правните; конкретно-правните и историско-правните науки)</a:t>
          </a:r>
          <a:endParaRPr lang="en-US" sz="1800" kern="1200" dirty="0">
            <a:effectLst>
              <a:outerShdw blurRad="38100" dist="38100" dir="2700000" algn="tl">
                <a:srgbClr val="000000">
                  <a:alpha val="43137"/>
                </a:srgbClr>
              </a:outerShdw>
            </a:effectLst>
          </a:endParaRPr>
        </a:p>
      </dsp:txBody>
      <dsp:txXfrm>
        <a:off x="4495800" y="0"/>
        <a:ext cx="4495800" cy="2314575"/>
      </dsp:txXfrm>
    </dsp:sp>
    <dsp:sp modelId="{F2262841-5931-403E-90CB-B4D8F63045E3}">
      <dsp:nvSpPr>
        <dsp:cNvPr id="0" name=""/>
        <dsp:cNvSpPr/>
      </dsp:nvSpPr>
      <dsp:spPr>
        <a:xfrm rot="10800000">
          <a:off x="0" y="3086099"/>
          <a:ext cx="4495800" cy="3086099"/>
        </a:xfrm>
        <a:prstGeom prst="round1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mk-MK" sz="1800" kern="1200" dirty="0" smtClean="0">
              <a:solidFill>
                <a:srgbClr val="92D050"/>
              </a:solidFill>
              <a:effectLst>
                <a:outerShdw blurRad="38100" dist="38100" dir="2700000" algn="tl">
                  <a:srgbClr val="000000">
                    <a:alpha val="43137"/>
                  </a:srgbClr>
                </a:outerShdw>
              </a:effectLst>
            </a:rPr>
            <a:t>3.ВОВЕДНА ПРАВНА НАУКА</a:t>
          </a:r>
        </a:p>
        <a:p>
          <a:pPr lvl="0" algn="l" defTabSz="800100">
            <a:lnSpc>
              <a:spcPct val="90000"/>
            </a:lnSpc>
            <a:spcBef>
              <a:spcPct val="0"/>
            </a:spcBef>
            <a:spcAft>
              <a:spcPct val="35000"/>
            </a:spcAft>
          </a:pPr>
          <a:r>
            <a:rPr lang="mk-MK" sz="1800" kern="1200" dirty="0" smtClean="0">
              <a:effectLst>
                <a:outerShdw blurRad="38100" dist="38100" dir="2700000" algn="tl">
                  <a:srgbClr val="000000">
                    <a:alpha val="43137"/>
                  </a:srgbClr>
                </a:outerShdw>
              </a:effectLst>
            </a:rPr>
            <a:t>Зашто нема посебен предмет на истражување, туку негов предмет е целокупното право и државата како категории</a:t>
          </a:r>
        </a:p>
        <a:p>
          <a:pPr lvl="0" algn="l" defTabSz="800100">
            <a:lnSpc>
              <a:spcPct val="90000"/>
            </a:lnSpc>
            <a:spcBef>
              <a:spcPct val="0"/>
            </a:spcBef>
            <a:spcAft>
              <a:spcPct val="35000"/>
            </a:spcAft>
          </a:pPr>
          <a:endParaRPr lang="mk-MK" sz="1800" kern="1200" dirty="0" smtClean="0">
            <a:effectLst>
              <a:outerShdw blurRad="38100" dist="38100" dir="2700000" algn="tl">
                <a:srgbClr val="000000">
                  <a:alpha val="43137"/>
                </a:srgbClr>
              </a:outerShdw>
            </a:effectLst>
          </a:endParaRPr>
        </a:p>
      </dsp:txBody>
      <dsp:txXfrm rot="10800000">
        <a:off x="0" y="3857624"/>
        <a:ext cx="4495800" cy="2314575"/>
      </dsp:txXfrm>
    </dsp:sp>
    <dsp:sp modelId="{1CF1531D-0F56-4CA9-B2B3-B4357E213B72}">
      <dsp:nvSpPr>
        <dsp:cNvPr id="0" name=""/>
        <dsp:cNvSpPr/>
      </dsp:nvSpPr>
      <dsp:spPr>
        <a:xfrm rot="5400000">
          <a:off x="5200650" y="2381249"/>
          <a:ext cx="3086099" cy="4495800"/>
        </a:xfrm>
        <a:prstGeom prst="round1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mk-MK" sz="1800" kern="1200" dirty="0" smtClean="0">
              <a:solidFill>
                <a:srgbClr val="00B0F0"/>
              </a:solidFill>
              <a:effectLst>
                <a:outerShdw blurRad="38100" dist="38100" dir="2700000" algn="tl">
                  <a:srgbClr val="000000">
                    <a:alpha val="43137"/>
                  </a:srgbClr>
                </a:outerShdw>
              </a:effectLst>
            </a:rPr>
            <a:t>4.РАМКА ЗА ИЗУЧУВАЊЕ НА ПРАВНИОТ СИСТЕМ НА </a:t>
          </a:r>
          <a:r>
            <a:rPr lang="mk-MK" sz="1800" kern="1200" dirty="0" smtClean="0">
              <a:solidFill>
                <a:srgbClr val="00B0F0"/>
              </a:solidFill>
              <a:effectLst>
                <a:outerShdw blurRad="38100" dist="38100" dir="2700000" algn="tl">
                  <a:srgbClr val="000000">
                    <a:alpha val="43137"/>
                  </a:srgbClr>
                </a:outerShdw>
              </a:effectLst>
            </a:rPr>
            <a:t>Р.МАКЕДОНИЈА</a:t>
          </a:r>
          <a:endParaRPr lang="mk-MK" sz="1800" kern="1200" dirty="0" smtClean="0">
            <a:solidFill>
              <a:srgbClr val="00B0F0"/>
            </a:solidFill>
            <a:effectLst>
              <a:outerShdw blurRad="38100" dist="38100" dir="2700000" algn="tl">
                <a:srgbClr val="000000">
                  <a:alpha val="43137"/>
                </a:srgbClr>
              </a:outerShdw>
            </a:effectLst>
          </a:endParaRPr>
        </a:p>
        <a:p>
          <a:pPr lvl="0" algn="l" defTabSz="800100">
            <a:lnSpc>
              <a:spcPct val="90000"/>
            </a:lnSpc>
            <a:spcBef>
              <a:spcPct val="0"/>
            </a:spcBef>
            <a:spcAft>
              <a:spcPct val="35000"/>
            </a:spcAft>
          </a:pPr>
          <a:r>
            <a:rPr lang="mk-MK" sz="1800" kern="1200" dirty="0" smtClean="0">
              <a:effectLst>
                <a:outerShdw blurRad="38100" dist="38100" dir="2700000" algn="tl">
                  <a:srgbClr val="000000">
                    <a:alpha val="43137"/>
                  </a:srgbClr>
                </a:outerShdw>
              </a:effectLst>
            </a:rPr>
            <a:t>Зашто покрај главниот предмет Воведот во правото во најопшти црти се изучува и позитивното право на Р.Македонија</a:t>
          </a:r>
          <a:endParaRPr lang="en-US" sz="1800" kern="1200" dirty="0">
            <a:effectLst>
              <a:outerShdw blurRad="38100" dist="38100" dir="2700000" algn="tl">
                <a:srgbClr val="000000">
                  <a:alpha val="43137"/>
                </a:srgbClr>
              </a:outerShdw>
            </a:effectLst>
          </a:endParaRPr>
        </a:p>
      </dsp:txBody>
      <dsp:txXfrm rot="-5400000">
        <a:off x="4495800" y="3857624"/>
        <a:ext cx="4495800" cy="2314575"/>
      </dsp:txXfrm>
    </dsp:sp>
    <dsp:sp modelId="{17BBD7CE-C2F9-4F3D-B627-A3D18D8D3B85}">
      <dsp:nvSpPr>
        <dsp:cNvPr id="0" name=""/>
        <dsp:cNvSpPr/>
      </dsp:nvSpPr>
      <dsp:spPr>
        <a:xfrm>
          <a:off x="3147059" y="2314574"/>
          <a:ext cx="2697480" cy="1543049"/>
        </a:xfrm>
        <a:prstGeom prst="roundRect">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mk-MK" sz="2400" kern="1200" dirty="0" smtClean="0">
              <a:effectLst>
                <a:outerShdw blurRad="38100" dist="38100" dir="2700000" algn="tl">
                  <a:srgbClr val="000000">
                    <a:alpha val="43137"/>
                  </a:srgbClr>
                </a:outerShdw>
              </a:effectLst>
            </a:rPr>
            <a:t>ВОВЕД ВО ПРАВОТО Е:</a:t>
          </a:r>
          <a:endParaRPr lang="en-US" sz="2400" kern="1200" dirty="0">
            <a:effectLst>
              <a:outerShdw blurRad="38100" dist="38100" dir="2700000" algn="tl">
                <a:srgbClr val="000000">
                  <a:alpha val="43137"/>
                </a:srgbClr>
              </a:outerShdw>
            </a:effectLst>
          </a:endParaRPr>
        </a:p>
      </dsp:txBody>
      <dsp:txXfrm>
        <a:off x="3222384" y="2389899"/>
        <a:ext cx="2546830" cy="139239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F72D98-662C-4285-86A2-1CCE81E45170}" type="datetimeFigureOut">
              <a:rPr lang="en-US" smtClean="0"/>
              <a:t>7/24/2015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BAC5A9-392B-4CBE-A744-7F9D5484177E}" type="slidenum">
              <a:rPr lang="en-US" smtClean="0"/>
              <a:t>‹#›</a:t>
            </a:fld>
            <a:endParaRPr lang="en-US" dirty="0"/>
          </a:p>
        </p:txBody>
      </p:sp>
    </p:spTree>
    <p:extLst>
      <p:ext uri="{BB962C8B-B14F-4D97-AF65-F5344CB8AC3E}">
        <p14:creationId xmlns:p14="http://schemas.microsoft.com/office/powerpoint/2010/main" val="2332072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BAC5A9-392B-4CBE-A744-7F9D5484177E}" type="slidenum">
              <a:rPr lang="en-US" smtClean="0"/>
              <a:t>1</a:t>
            </a:fld>
            <a:endParaRPr lang="en-US" dirty="0"/>
          </a:p>
        </p:txBody>
      </p:sp>
    </p:spTree>
    <p:extLst>
      <p:ext uri="{BB962C8B-B14F-4D97-AF65-F5344CB8AC3E}">
        <p14:creationId xmlns:p14="http://schemas.microsoft.com/office/powerpoint/2010/main" val="18612951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BFC39D8C-B9C5-42A0-B0BD-2666370DCF72}" type="datetimeFigureOut">
              <a:rPr lang="en-US" smtClean="0"/>
              <a:t>7/24/2015</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69326B20-BA75-42F7-8F3F-4C5F9EC65A8E}" type="slidenum">
              <a:rPr lang="en-US" smtClean="0"/>
              <a:t>‹#›</a:t>
            </a:fld>
            <a:endParaRPr lang="en-US" dirty="0"/>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39D8C-B9C5-42A0-B0BD-2666370DCF72}" type="datetimeFigureOut">
              <a:rPr lang="en-US" smtClean="0"/>
              <a:t>7/24/2015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326B20-BA75-42F7-8F3F-4C5F9EC65A8E}" type="slidenum">
              <a:rPr lang="en-US" smtClean="0"/>
              <a:t>‹#›</a:t>
            </a:fld>
            <a:endParaRPr lang="en-US" dirty="0"/>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39D8C-B9C5-42A0-B0BD-2666370DCF72}" type="datetimeFigureOut">
              <a:rPr lang="en-US" smtClean="0"/>
              <a:t>7/24/2015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326B20-BA75-42F7-8F3F-4C5F9EC65A8E}" type="slidenum">
              <a:rPr lang="en-US" smtClean="0"/>
              <a:t>‹#›</a:t>
            </a:fld>
            <a:endParaRPr lang="en-US" dirty="0"/>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39D8C-B9C5-42A0-B0BD-2666370DCF72}" type="datetimeFigureOut">
              <a:rPr lang="en-US" smtClean="0"/>
              <a:t>7/24/2015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326B20-BA75-42F7-8F3F-4C5F9EC65A8E}" type="slidenum">
              <a:rPr lang="en-US" smtClean="0"/>
              <a:t>‹#›</a:t>
            </a:fld>
            <a:endParaRPr lang="en-US" dirty="0"/>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C39D8C-B9C5-42A0-B0BD-2666370DCF72}" type="datetimeFigureOut">
              <a:rPr lang="en-US" smtClean="0"/>
              <a:t>7/24/2015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326B20-BA75-42F7-8F3F-4C5F9EC65A8E}"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FC39D8C-B9C5-42A0-B0BD-2666370DCF72}" type="datetimeFigureOut">
              <a:rPr lang="en-US" smtClean="0"/>
              <a:t>7/24/2015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326B20-BA75-42F7-8F3F-4C5F9EC65A8E}" type="slidenum">
              <a:rPr lang="en-US" smtClean="0"/>
              <a:t>‹#›</a:t>
            </a:fld>
            <a:endParaRPr lang="en-US" dirty="0"/>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FC39D8C-B9C5-42A0-B0BD-2666370DCF72}" type="datetimeFigureOut">
              <a:rPr lang="en-US" smtClean="0"/>
              <a:t>7/24/2015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326B20-BA75-42F7-8F3F-4C5F9EC65A8E}" type="slidenum">
              <a:rPr lang="en-US" smtClean="0"/>
              <a:t>‹#›</a:t>
            </a:fld>
            <a:endParaRPr lang="en-US" dirty="0"/>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FC39D8C-B9C5-42A0-B0BD-2666370DCF72}" type="datetimeFigureOut">
              <a:rPr lang="en-US" smtClean="0"/>
              <a:t>7/24/2015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326B20-BA75-42F7-8F3F-4C5F9EC65A8E}" type="slidenum">
              <a:rPr lang="en-US" smtClean="0"/>
              <a:t>‹#›</a:t>
            </a:fld>
            <a:endParaRPr lang="en-US" dirty="0"/>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39D8C-B9C5-42A0-B0BD-2666370DCF72}" type="datetimeFigureOut">
              <a:rPr lang="en-US" smtClean="0"/>
              <a:t>7/24/2015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326B20-BA75-42F7-8F3F-4C5F9EC65A8E}"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39D8C-B9C5-42A0-B0BD-2666370DCF72}" type="datetimeFigureOut">
              <a:rPr lang="en-US" smtClean="0"/>
              <a:t>7/24/2015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326B20-BA75-42F7-8F3F-4C5F9EC65A8E}"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39D8C-B9C5-42A0-B0BD-2666370DCF72}" type="datetimeFigureOut">
              <a:rPr lang="en-US" smtClean="0"/>
              <a:t>7/24/2015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326B20-BA75-42F7-8F3F-4C5F9EC65A8E}"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BFC39D8C-B9C5-42A0-B0BD-2666370DCF72}" type="datetimeFigureOut">
              <a:rPr lang="en-US" smtClean="0"/>
              <a:t>7/24/2015</a:t>
            </a:fld>
            <a:endParaRPr lang="en-US" dirty="0"/>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69326B20-BA75-42F7-8F3F-4C5F9EC65A8E}"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mk-MK" b="1" dirty="0" smtClean="0">
                <a:latin typeface="Calibri" panose="020F0502020204030204" pitchFamily="34" charset="0"/>
              </a:rPr>
              <a:t>Вовед во правото</a:t>
            </a:r>
            <a:endParaRPr lang="en-US" b="1" dirty="0">
              <a:latin typeface="Calibri" panose="020F0502020204030204" pitchFamily="34" charset="0"/>
            </a:endParaRPr>
          </a:p>
        </p:txBody>
      </p:sp>
      <p:sp>
        <p:nvSpPr>
          <p:cNvPr id="3" name="Subtitle 2"/>
          <p:cNvSpPr>
            <a:spLocks noGrp="1"/>
          </p:cNvSpPr>
          <p:nvPr>
            <p:ph type="subTitle" idx="1"/>
          </p:nvPr>
        </p:nvSpPr>
        <p:spPr>
          <a:xfrm>
            <a:off x="533400" y="4572000"/>
            <a:ext cx="8077200" cy="685800"/>
          </a:xfrm>
        </p:spPr>
        <p:txBody>
          <a:bodyPr>
            <a:noAutofit/>
          </a:bodyPr>
          <a:lstStyle/>
          <a:p>
            <a:r>
              <a:rPr lang="mk-MK" b="1" dirty="0" smtClean="0">
                <a:effectLst>
                  <a:outerShdw blurRad="38100" dist="38100" dir="2700000" algn="tl">
                    <a:srgbClr val="000000">
                      <a:alpha val="43137"/>
                    </a:srgbClr>
                  </a:outerShdw>
                </a:effectLst>
              </a:rPr>
              <a:t>Тема </a:t>
            </a:r>
            <a:r>
              <a:rPr lang="mk-MK" b="1" dirty="0" smtClean="0">
                <a:effectLst>
                  <a:outerShdw blurRad="38100" dist="38100" dir="2700000" algn="tl">
                    <a:srgbClr val="000000">
                      <a:alpha val="43137"/>
                    </a:srgbClr>
                  </a:outerShdw>
                </a:effectLst>
              </a:rPr>
              <a:t>1: </a:t>
            </a:r>
            <a:r>
              <a:rPr lang="mk-MK" b="1" dirty="0" smtClean="0">
                <a:effectLst>
                  <a:outerShdw blurRad="38100" dist="38100" dir="2700000" algn="tl">
                    <a:srgbClr val="000000">
                      <a:alpha val="43137"/>
                    </a:srgbClr>
                  </a:outerShdw>
                </a:effectLst>
              </a:rPr>
              <a:t>Настанување </a:t>
            </a:r>
            <a:r>
              <a:rPr lang="mk-MK" b="1" dirty="0" smtClean="0">
                <a:effectLst>
                  <a:outerShdw blurRad="38100" dist="38100" dir="2700000" algn="tl">
                    <a:srgbClr val="000000">
                      <a:alpha val="43137"/>
                    </a:srgbClr>
                  </a:outerShdw>
                </a:effectLst>
              </a:rPr>
              <a:t>и поим за државата и правото</a:t>
            </a:r>
            <a:endParaRPr lang="en-US" b="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381000"/>
            <a:ext cx="1971095" cy="1768281"/>
          </a:xfrm>
          <a:prstGeom prst="rect">
            <a:avLst/>
          </a:prstGeom>
        </p:spPr>
      </p:pic>
    </p:spTree>
    <p:extLst>
      <p:ext uri="{BB962C8B-B14F-4D97-AF65-F5344CB8AC3E}">
        <p14:creationId xmlns:p14="http://schemas.microsoft.com/office/powerpoint/2010/main" val="2532829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3" y="0"/>
            <a:ext cx="917243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0" y="1066800"/>
            <a:ext cx="9144000" cy="5181600"/>
          </a:xfrm>
        </p:spPr>
        <p:txBody>
          <a:bodyPr>
            <a:normAutofit/>
          </a:bodyPr>
          <a:lstStyle/>
          <a:p>
            <a:pPr>
              <a:buFont typeface="Wingdings" panose="05000000000000000000" pitchFamily="2" charset="2"/>
              <a:buChar char="ü"/>
            </a:pPr>
            <a:r>
              <a:rPr lang="mk-MK" sz="2000" dirty="0" smtClean="0">
                <a:solidFill>
                  <a:schemeClr val="tx1"/>
                </a:solidFill>
              </a:rPr>
              <a:t>Власта ја сретнуваме во првобитната заедница. Тука постои </a:t>
            </a:r>
            <a:r>
              <a:rPr lang="mk-MK" sz="2000" i="1" dirty="0" smtClean="0">
                <a:solidFill>
                  <a:schemeClr val="tx1"/>
                </a:solidFill>
                <a:effectLst>
                  <a:outerShdw blurRad="38100" dist="38100" dir="2700000" algn="tl">
                    <a:srgbClr val="000000">
                      <a:alpha val="43137"/>
                    </a:srgbClr>
                  </a:outerShdw>
                </a:effectLst>
              </a:rPr>
              <a:t>„обврзувачка“ </a:t>
            </a:r>
            <a:r>
              <a:rPr lang="mk-MK" sz="2000" dirty="0" smtClean="0">
                <a:solidFill>
                  <a:schemeClr val="tx1"/>
                </a:solidFill>
              </a:rPr>
              <a:t>волја на едните и </a:t>
            </a:r>
            <a:r>
              <a:rPr lang="mk-MK" sz="2000" i="1" dirty="0" smtClean="0">
                <a:solidFill>
                  <a:schemeClr val="tx1"/>
                </a:solidFill>
                <a:effectLst>
                  <a:outerShdw blurRad="38100" dist="38100" dir="2700000" algn="tl">
                    <a:srgbClr val="000000">
                      <a:alpha val="43137"/>
                    </a:srgbClr>
                  </a:outerShdw>
                </a:effectLst>
              </a:rPr>
              <a:t>„покорност“ </a:t>
            </a:r>
            <a:r>
              <a:rPr lang="mk-MK" sz="2000" dirty="0" smtClean="0">
                <a:solidFill>
                  <a:schemeClr val="tx1"/>
                </a:solidFill>
              </a:rPr>
              <a:t>на таа волја на другите.</a:t>
            </a:r>
          </a:p>
          <a:p>
            <a:pPr>
              <a:buFont typeface="Wingdings" panose="05000000000000000000" pitchFamily="2" charset="2"/>
              <a:buChar char="ü"/>
            </a:pPr>
            <a:r>
              <a:rPr lang="mk-MK" sz="2000" dirty="0" smtClean="0">
                <a:solidFill>
                  <a:schemeClr val="tx1"/>
                </a:solidFill>
              </a:rPr>
              <a:t>Власта во првобитната заедница била од дифузен карактер, односно се оствраува без примена на посебни принудни мерки. Принудата доаѓала одвнатре, само така можело да се преживее, а казната во краен случај можела да биде исклучување од племето</a:t>
            </a:r>
            <a:r>
              <a:rPr lang="mk-MK" sz="2000" dirty="0" smtClean="0">
                <a:solidFill>
                  <a:schemeClr val="tx1"/>
                </a:solidFill>
              </a:rPr>
              <a:t>.</a:t>
            </a:r>
          </a:p>
          <a:p>
            <a:pPr marL="0" indent="0">
              <a:buNone/>
            </a:pPr>
            <a:endParaRPr lang="mk-MK" sz="2000" dirty="0" smtClean="0">
              <a:solidFill>
                <a:schemeClr val="tx1"/>
              </a:solidFill>
            </a:endParaRPr>
          </a:p>
          <a:p>
            <a:pPr>
              <a:buFont typeface="Wingdings" panose="05000000000000000000" pitchFamily="2" charset="2"/>
              <a:buChar char="ü"/>
            </a:pPr>
            <a:r>
              <a:rPr lang="mk-MK" sz="2000" dirty="0" smtClean="0">
                <a:solidFill>
                  <a:schemeClr val="tx1"/>
                </a:solidFill>
              </a:rPr>
              <a:t>Непослушноста, спротивставувањето на она што е мислење на целата родовско-племенска заедница биле непознати појави.</a:t>
            </a:r>
          </a:p>
          <a:p>
            <a:pPr>
              <a:buFont typeface="Wingdings" panose="05000000000000000000" pitchFamily="2" charset="2"/>
              <a:buChar char="ü"/>
            </a:pPr>
            <a:r>
              <a:rPr lang="mk-MK" sz="2000" dirty="0" smtClean="0">
                <a:solidFill>
                  <a:schemeClr val="tx1"/>
                </a:solidFill>
              </a:rPr>
              <a:t>Родовски и племенските старешини власта не ја потпирале врз обврзувачката надворешна принуда, туку со согласност на сите членови на племето. Таквата структура барала определно водтсво со изразен аворитет.</a:t>
            </a:r>
          </a:p>
          <a:p>
            <a:pPr>
              <a:buFont typeface="Wingdings" panose="05000000000000000000" pitchFamily="2" charset="2"/>
              <a:buChar char="ü"/>
            </a:pPr>
            <a:r>
              <a:rPr lang="mk-MK" sz="2000" dirty="0" smtClean="0">
                <a:solidFill>
                  <a:schemeClr val="tx1"/>
                </a:solidFill>
              </a:rPr>
              <a:t>Оваа власт се потпирала врз два фактори:</a:t>
            </a:r>
          </a:p>
          <a:p>
            <a:pPr marL="571500" indent="-457200">
              <a:buFont typeface="+mj-lt"/>
              <a:buAutoNum type="arabicPeriod"/>
            </a:pPr>
            <a:r>
              <a:rPr lang="mk-MK" sz="2000" b="1" i="1" dirty="0" smtClean="0">
                <a:solidFill>
                  <a:schemeClr val="tx1">
                    <a:lumMod val="95000"/>
                    <a:lumOff val="5000"/>
                  </a:schemeClr>
                </a:solidFill>
                <a:effectLst>
                  <a:outerShdw blurRad="38100" dist="38100" dir="2700000" algn="tl">
                    <a:srgbClr val="000000">
                      <a:alpha val="43137"/>
                    </a:srgbClr>
                  </a:outerShdw>
                </a:effectLst>
              </a:rPr>
              <a:t>Јавното мислење на целата заедница </a:t>
            </a:r>
          </a:p>
          <a:p>
            <a:pPr marL="571500" indent="-457200">
              <a:buFont typeface="+mj-lt"/>
              <a:buAutoNum type="arabicPeriod"/>
            </a:pPr>
            <a:r>
              <a:rPr lang="mk-MK" sz="2000" b="1" i="1" dirty="0" smtClean="0">
                <a:solidFill>
                  <a:schemeClr val="tx1">
                    <a:lumMod val="95000"/>
                    <a:lumOff val="5000"/>
                  </a:schemeClr>
                </a:solidFill>
                <a:effectLst>
                  <a:outerShdw blurRad="38100" dist="38100" dir="2700000" algn="tl">
                    <a:srgbClr val="000000">
                      <a:alpha val="43137"/>
                    </a:srgbClr>
                  </a:outerShdw>
                </a:effectLst>
              </a:rPr>
              <a:t>Врз авторитетот на родовско-племенските водачи.</a:t>
            </a:r>
            <a:endParaRPr lang="en-US" sz="2000" b="1" i="1" dirty="0">
              <a:solidFill>
                <a:schemeClr val="tx1">
                  <a:lumMod val="95000"/>
                  <a:lumOff val="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33291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304800" y="2057400"/>
            <a:ext cx="8610599" cy="4419600"/>
          </a:xfrm>
        </p:spPr>
        <p:txBody>
          <a:bodyPr>
            <a:normAutofit lnSpcReduction="10000"/>
          </a:bodyPr>
          <a:lstStyle/>
          <a:p>
            <a:r>
              <a:rPr lang="mk-MK" sz="2000" dirty="0" smtClean="0"/>
              <a:t>Разликите во поимањето на настанокот на државата се должат на земањето во предвид на различни теоретски и историски претпоставки.</a:t>
            </a:r>
          </a:p>
          <a:p>
            <a:r>
              <a:rPr lang="mk-MK" sz="2000" dirty="0" smtClean="0"/>
              <a:t>Државата е нововековен облик на власт на човек над човек. Оттука за да се дојде до самата суштина на државата, до откривањето на самиот поим држава, неопходно е да се најде одговор на прашањето за настанокот на државата.</a:t>
            </a:r>
          </a:p>
          <a:p>
            <a:r>
              <a:rPr lang="mk-MK" sz="2000" dirty="0" smtClean="0"/>
              <a:t>Постојат три основни, но според пристапот, различни теоретски објаснувања за настанокот на државата: </a:t>
            </a:r>
          </a:p>
          <a:p>
            <a:pPr>
              <a:buFont typeface="Arial" panose="020B0604020202020204" pitchFamily="34" charset="0"/>
              <a:buChar char="•"/>
            </a:pPr>
            <a:r>
              <a:rPr lang="mk-MK" sz="2000" dirty="0" smtClean="0">
                <a:solidFill>
                  <a:srgbClr val="002060"/>
                </a:solidFill>
                <a:effectLst>
                  <a:outerShdw blurRad="38100" dist="38100" dir="2700000" algn="tl">
                    <a:srgbClr val="000000">
                      <a:alpha val="43137"/>
                    </a:srgbClr>
                  </a:outerShdw>
                </a:effectLst>
              </a:rPr>
              <a:t>Филозофско</a:t>
            </a:r>
            <a:r>
              <a:rPr lang="mk-MK" sz="2000" dirty="0" smtClean="0"/>
              <a:t> – се фокусира на сфаќањето за државата како идеја што и претходи на настанокот на државата. </a:t>
            </a:r>
          </a:p>
          <a:p>
            <a:pPr>
              <a:buFont typeface="Arial" panose="020B0604020202020204" pitchFamily="34" charset="0"/>
              <a:buChar char="•"/>
            </a:pPr>
            <a:r>
              <a:rPr lang="mk-MK" sz="2000" dirty="0" smtClean="0">
                <a:solidFill>
                  <a:srgbClr val="FF0000"/>
                </a:solidFill>
                <a:effectLst>
                  <a:outerShdw blurRad="38100" dist="38100" dir="2700000" algn="tl">
                    <a:srgbClr val="000000">
                      <a:alpha val="43137"/>
                    </a:srgbClr>
                  </a:outerShdw>
                </a:effectLst>
              </a:rPr>
              <a:t>Правно</a:t>
            </a:r>
            <a:r>
              <a:rPr lang="mk-MK" sz="2000" dirty="0" smtClean="0"/>
              <a:t> – државата ја сфаќа како особена општествено-правна стварност создадена од луѓето; и</a:t>
            </a:r>
          </a:p>
          <a:p>
            <a:pPr>
              <a:buFont typeface="Arial" panose="020B0604020202020204" pitchFamily="34" charset="0"/>
              <a:buChar char="•"/>
            </a:pPr>
            <a:r>
              <a:rPr lang="mk-MK" sz="2000" dirty="0">
                <a:solidFill>
                  <a:schemeClr val="accent3">
                    <a:lumMod val="50000"/>
                  </a:schemeClr>
                </a:solidFill>
                <a:effectLst>
                  <a:outerShdw blurRad="38100" dist="38100" dir="2700000" algn="tl">
                    <a:srgbClr val="000000">
                      <a:alpha val="43137"/>
                    </a:srgbClr>
                  </a:outerShdw>
                </a:effectLst>
              </a:rPr>
              <a:t>С</a:t>
            </a:r>
            <a:r>
              <a:rPr lang="mk-MK" sz="2000" dirty="0" smtClean="0">
                <a:solidFill>
                  <a:schemeClr val="accent3">
                    <a:lumMod val="50000"/>
                  </a:schemeClr>
                </a:solidFill>
                <a:effectLst>
                  <a:outerShdw blurRad="38100" dist="38100" dir="2700000" algn="tl">
                    <a:srgbClr val="000000">
                      <a:alpha val="43137"/>
                    </a:srgbClr>
                  </a:outerShdw>
                </a:effectLst>
              </a:rPr>
              <a:t>оциолошко објаснување </a:t>
            </a:r>
            <a:r>
              <a:rPr lang="mk-MK" sz="2000" dirty="0" smtClean="0"/>
              <a:t>– тоа се обидува приближно да го определи времето и историските услови на настанокот на државата.</a:t>
            </a:r>
            <a:endParaRPr lang="en-US" sz="2000" dirty="0"/>
          </a:p>
        </p:txBody>
      </p:sp>
      <p:sp>
        <p:nvSpPr>
          <p:cNvPr id="3" name="Title 2"/>
          <p:cNvSpPr>
            <a:spLocks noGrp="1"/>
          </p:cNvSpPr>
          <p:nvPr>
            <p:ph type="title"/>
          </p:nvPr>
        </p:nvSpPr>
        <p:spPr>
          <a:xfrm>
            <a:off x="457200" y="228600"/>
            <a:ext cx="8305800" cy="1054250"/>
          </a:xfrm>
        </p:spPr>
        <p:txBody>
          <a:bodyPr/>
          <a:lstStyle/>
          <a:p>
            <a:r>
              <a:rPr lang="mk-MK" sz="3200" dirty="0" smtClean="0">
                <a:solidFill>
                  <a:schemeClr val="accent5">
                    <a:lumMod val="50000"/>
                  </a:schemeClr>
                </a:solidFill>
                <a:effectLst>
                  <a:outerShdw blurRad="38100" dist="38100" dir="2700000" algn="tl">
                    <a:srgbClr val="000000">
                      <a:alpha val="43137"/>
                    </a:srgbClr>
                  </a:outerShdw>
                </a:effectLst>
              </a:rPr>
              <a:t>Различни пристапи во однос на настанокот на државата</a:t>
            </a:r>
            <a:endParaRPr lang="en-US" sz="3200" dirty="0">
              <a:solidFill>
                <a:schemeClr val="accent5">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08422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0" y="1981200"/>
            <a:ext cx="5867399" cy="4876800"/>
          </a:xfrm>
        </p:spPr>
        <p:txBody>
          <a:bodyPr>
            <a:normAutofit lnSpcReduction="10000"/>
          </a:bodyPr>
          <a:lstStyle/>
          <a:p>
            <a:r>
              <a:rPr lang="mk-MK" sz="2000" dirty="0" smtClean="0"/>
              <a:t>Основното обележје на овој пристап е тоа што ја изедначува државата со поимот политичка заедница, односно, со целината на општеството. Таа треба да биде </a:t>
            </a:r>
            <a:r>
              <a:rPr lang="mk-MK" sz="2000" dirty="0" smtClean="0">
                <a:effectLst>
                  <a:outerShdw blurRad="38100" dist="38100" dir="2700000" algn="tl">
                    <a:srgbClr val="000000">
                      <a:alpha val="43137"/>
                    </a:srgbClr>
                  </a:outerShdw>
                </a:effectLst>
              </a:rPr>
              <a:t>автархична </a:t>
            </a:r>
            <a:r>
              <a:rPr lang="mk-MK" sz="2000" dirty="0" smtClean="0"/>
              <a:t>– самодоволна, всушност, таквата политичка заедница треба во се да ги задоволува сите потреби на населението.</a:t>
            </a:r>
          </a:p>
          <a:p>
            <a:r>
              <a:rPr lang="mk-MK" sz="2000" dirty="0" smtClean="0"/>
              <a:t>Според Аристотел, создавањето на државата е резултат на истиот оној социјален нагон каков што го сретнуваме во пријателството.</a:t>
            </a:r>
          </a:p>
          <a:p>
            <a:r>
              <a:rPr lang="mk-MK" sz="2000" i="1" dirty="0" smtClean="0"/>
              <a:t>„А оној, кој не може да живее во заедница или кому ништо не му е потребно зашто самиот себеси си е доволен и не е дел од државата, тој е или ѕвер или бог. Значи, кај сите луѓе постои природен копнеж за таква заедница и оној кој прв ја основал е зачетник на најголемото добро“ </a:t>
            </a:r>
            <a:r>
              <a:rPr lang="mk-MK" sz="2000" dirty="0" smtClean="0"/>
              <a:t>– Аристотел, </a:t>
            </a:r>
            <a:r>
              <a:rPr lang="mk-MK" sz="2000" i="1" dirty="0" smtClean="0"/>
              <a:t>Политика</a:t>
            </a:r>
          </a:p>
        </p:txBody>
      </p:sp>
      <p:sp>
        <p:nvSpPr>
          <p:cNvPr id="4" name="Rectangle 3"/>
          <p:cNvSpPr/>
          <p:nvPr/>
        </p:nvSpPr>
        <p:spPr>
          <a:xfrm>
            <a:off x="381000" y="619780"/>
            <a:ext cx="8382000" cy="523220"/>
          </a:xfrm>
          <a:prstGeom prst="rect">
            <a:avLst/>
          </a:prstGeom>
        </p:spPr>
        <p:txBody>
          <a:bodyPr wrap="square">
            <a:spAutoFit/>
          </a:bodyPr>
          <a:lstStyle/>
          <a:p>
            <a:pPr marL="285750" indent="-285750" algn="ctr">
              <a:buFont typeface="Wingdings" panose="05000000000000000000" pitchFamily="2" charset="2"/>
              <a:buChar char="Ø"/>
            </a:pPr>
            <a:r>
              <a:rPr lang="ru-RU" sz="2800" dirty="0" smtClean="0">
                <a:effectLst>
                  <a:outerShdw blurRad="38100" dist="38100" dir="2700000" algn="tl">
                    <a:srgbClr val="000000">
                      <a:alpha val="43137"/>
                    </a:srgbClr>
                  </a:outerShdw>
                </a:effectLst>
              </a:rPr>
              <a:t> </a:t>
            </a:r>
            <a:r>
              <a:rPr lang="ru-RU" sz="2800" dirty="0" smtClean="0">
                <a:effectLst>
                  <a:outerShdw blurRad="38100" dist="38100" dir="2700000" algn="tl">
                    <a:srgbClr val="000000">
                      <a:alpha val="43137"/>
                    </a:srgbClr>
                  </a:outerShdw>
                </a:effectLst>
              </a:rPr>
              <a:t>Филозофскиот пристап</a:t>
            </a:r>
            <a:r>
              <a:rPr lang="ru-RU" sz="2800" dirty="0" smtClean="0">
                <a:solidFill>
                  <a:srgbClr val="002060"/>
                </a:solidFill>
                <a:effectLst>
                  <a:outerShdw blurRad="38100" dist="38100" dir="2700000" algn="tl">
                    <a:srgbClr val="000000">
                      <a:alpha val="43137"/>
                    </a:srgbClr>
                  </a:outerShdw>
                </a:effectLst>
              </a:rPr>
              <a:t>:</a:t>
            </a:r>
            <a:endParaRPr lang="en-US" sz="2800" dirty="0">
              <a:solidFill>
                <a:srgbClr val="002060"/>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076734"/>
            <a:ext cx="3222388" cy="3866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867400" y="5974293"/>
            <a:ext cx="3222388" cy="400110"/>
          </a:xfrm>
          <a:prstGeom prst="rect">
            <a:avLst/>
          </a:prstGeom>
        </p:spPr>
        <p:txBody>
          <a:bodyPr wrap="square">
            <a:spAutoFit/>
          </a:bodyPr>
          <a:lstStyle/>
          <a:p>
            <a:pPr algn="ctr"/>
            <a:r>
              <a:rPr lang="mk-MK" sz="2000" b="1" dirty="0" smtClean="0">
                <a:solidFill>
                  <a:srgbClr val="002060"/>
                </a:solidFill>
                <a:effectLst>
                  <a:outerShdw blurRad="38100" dist="38100" dir="2700000" algn="tl">
                    <a:srgbClr val="000000">
                      <a:alpha val="43137"/>
                    </a:srgbClr>
                  </a:outerShdw>
                </a:effectLst>
              </a:rPr>
              <a:t>Аристотел</a:t>
            </a:r>
            <a:endParaRPr lang="en-US" sz="2000"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46785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74540" y="1981200"/>
            <a:ext cx="5769460" cy="4876799"/>
          </a:xfrm>
        </p:spPr>
        <p:txBody>
          <a:bodyPr>
            <a:normAutofit lnSpcReduction="10000"/>
          </a:bodyPr>
          <a:lstStyle/>
          <a:p>
            <a:r>
              <a:rPr lang="mk-MK" sz="2000" dirty="0"/>
              <a:t>Затоа државата како поредок заснован врз доброто или правдата, се засновува врз моралните закони. Оттука целта на државата е одржување, обезбедување и унапредување не само на физичкото постоење, туку и на моралниот живот на нејзините граѓани.</a:t>
            </a:r>
            <a:endParaRPr lang="en-US" sz="2000" dirty="0"/>
          </a:p>
          <a:p>
            <a:r>
              <a:rPr lang="mk-MK" sz="2000" dirty="0" smtClean="0"/>
              <a:t>Хегел, слично на Аристотел, доследен во своето сфаќање на светската историја како напредување во свеста за слободата, заклучува дека на поединецот во сферата на државатаму е предодредено да живее општ, заеднички и според тоа, етички исправен живот.</a:t>
            </a:r>
          </a:p>
          <a:p>
            <a:r>
              <a:rPr lang="mk-MK" sz="2000" dirty="0" smtClean="0"/>
              <a:t>Филозофскиот пристап има позитивен однос кон државата, т.е. </a:t>
            </a:r>
            <a:r>
              <a:rPr lang="mk-MK" sz="2000" dirty="0"/>
              <a:t>д</a:t>
            </a:r>
            <a:r>
              <a:rPr lang="mk-MK" sz="2000" dirty="0" smtClean="0"/>
              <a:t>ржавата ја смета како еден од најзначајните производи на човечкиот генијален ум.</a:t>
            </a:r>
            <a:endParaRPr lang="en-US"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2057400"/>
            <a:ext cx="3145941"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8600" y="6172200"/>
            <a:ext cx="3145940" cy="400110"/>
          </a:xfrm>
          <a:prstGeom prst="rect">
            <a:avLst/>
          </a:prstGeom>
        </p:spPr>
        <p:txBody>
          <a:bodyPr wrap="square">
            <a:spAutoFit/>
          </a:bodyPr>
          <a:lstStyle/>
          <a:p>
            <a:pPr algn="ctr"/>
            <a:r>
              <a:rPr lang="mk-MK" sz="2000" b="1" dirty="0" smtClean="0">
                <a:solidFill>
                  <a:srgbClr val="002060"/>
                </a:solidFill>
                <a:effectLst>
                  <a:outerShdw blurRad="38100" dist="38100" dir="2700000" algn="tl">
                    <a:srgbClr val="000000">
                      <a:alpha val="43137"/>
                    </a:srgbClr>
                  </a:outerShdw>
                </a:effectLst>
              </a:rPr>
              <a:t>Хегел</a:t>
            </a:r>
            <a:endParaRPr lang="en-US" sz="2000" b="1" dirty="0">
              <a:solidFill>
                <a:srgbClr val="002060"/>
              </a:solidFill>
              <a:effectLst>
                <a:outerShdw blurRad="38100" dist="38100" dir="2700000" algn="tl">
                  <a:srgbClr val="000000">
                    <a:alpha val="43137"/>
                  </a:srgbClr>
                </a:outerShdw>
              </a:effectLst>
            </a:endParaRPr>
          </a:p>
        </p:txBody>
      </p:sp>
      <p:sp>
        <p:nvSpPr>
          <p:cNvPr id="4" name="Rectangle 3"/>
          <p:cNvSpPr/>
          <p:nvPr/>
        </p:nvSpPr>
        <p:spPr>
          <a:xfrm>
            <a:off x="228600" y="121384"/>
            <a:ext cx="8763000" cy="1631216"/>
          </a:xfrm>
          <a:prstGeom prst="rect">
            <a:avLst/>
          </a:prstGeom>
          <a:solidFill>
            <a:srgbClr val="00B0F0">
              <a:alpha val="13000"/>
            </a:srgbClr>
          </a:solidFill>
        </p:spPr>
        <p:txBody>
          <a:bodyPr wrap="square">
            <a:spAutoFit/>
          </a:bodyPr>
          <a:lstStyle/>
          <a:p>
            <a:r>
              <a:rPr lang="en-US" sz="2000" dirty="0">
                <a:solidFill>
                  <a:schemeClr val="accent5">
                    <a:lumMod val="60000"/>
                    <a:lumOff val="40000"/>
                  </a:schemeClr>
                </a:solidFill>
              </a:rPr>
              <a:t>Man is free, this is certainly the substantial nature of man; and not only is this liberty not relinquished in the state, but it is actually in the state that it is first </a:t>
            </a:r>
            <a:r>
              <a:rPr lang="en-US" sz="2000" dirty="0" smtClean="0">
                <a:solidFill>
                  <a:schemeClr val="accent5">
                    <a:lumMod val="60000"/>
                    <a:lumOff val="40000"/>
                  </a:schemeClr>
                </a:solidFill>
              </a:rPr>
              <a:t>realized. </a:t>
            </a:r>
            <a:r>
              <a:rPr lang="en-US" sz="2000" dirty="0">
                <a:solidFill>
                  <a:schemeClr val="accent5">
                    <a:lumMod val="60000"/>
                    <a:lumOff val="40000"/>
                  </a:schemeClr>
                </a:solidFill>
              </a:rPr>
              <a:t>The freedom of nature, the gift of freedom, is not anything real; for the state is the first </a:t>
            </a:r>
            <a:r>
              <a:rPr lang="en-US" sz="2000" dirty="0" smtClean="0">
                <a:solidFill>
                  <a:schemeClr val="accent5">
                    <a:lumMod val="60000"/>
                    <a:lumOff val="40000"/>
                  </a:schemeClr>
                </a:solidFill>
              </a:rPr>
              <a:t>realization </a:t>
            </a:r>
            <a:r>
              <a:rPr lang="en-US" sz="2000" dirty="0">
                <a:solidFill>
                  <a:schemeClr val="accent5">
                    <a:lumMod val="60000"/>
                    <a:lumOff val="40000"/>
                  </a:schemeClr>
                </a:solidFill>
              </a:rPr>
              <a:t>of freedom</a:t>
            </a:r>
            <a:r>
              <a:rPr lang="en-US" sz="2000" dirty="0" smtClean="0">
                <a:solidFill>
                  <a:schemeClr val="accent5">
                    <a:lumMod val="60000"/>
                    <a:lumOff val="40000"/>
                  </a:schemeClr>
                </a:solidFill>
              </a:rPr>
              <a:t>.</a:t>
            </a:r>
            <a:r>
              <a:rPr lang="mk-MK" sz="2000" dirty="0" smtClean="0">
                <a:solidFill>
                  <a:schemeClr val="accent5">
                    <a:lumMod val="60000"/>
                    <a:lumOff val="40000"/>
                  </a:schemeClr>
                </a:solidFill>
              </a:rPr>
              <a:t> - </a:t>
            </a:r>
            <a:r>
              <a:rPr lang="en-US" sz="2000" b="1" dirty="0">
                <a:solidFill>
                  <a:schemeClr val="accent3"/>
                </a:solidFill>
              </a:rPr>
              <a:t>Georg Wilhelm Friedrich Hegel</a:t>
            </a:r>
            <a:r>
              <a:rPr lang="en-US" sz="2000" b="1" dirty="0"/>
              <a:t> </a:t>
            </a:r>
          </a:p>
        </p:txBody>
      </p:sp>
    </p:spTree>
    <p:extLst>
      <p:ext uri="{BB962C8B-B14F-4D97-AF65-F5344CB8AC3E}">
        <p14:creationId xmlns:p14="http://schemas.microsoft.com/office/powerpoint/2010/main" val="1859122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2325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152400" y="2286000"/>
            <a:ext cx="8839199" cy="4495800"/>
          </a:xfrm>
        </p:spPr>
        <p:txBody>
          <a:bodyPr>
            <a:normAutofit lnSpcReduction="10000"/>
          </a:bodyPr>
          <a:lstStyle/>
          <a:p>
            <a:r>
              <a:rPr lang="mk-MK" sz="2000" dirty="0" smtClean="0"/>
              <a:t>Во основата на овој пристап лежи сфаќањето што извира од идејата за </a:t>
            </a:r>
            <a:r>
              <a:rPr lang="mk-MK" sz="2000" i="1" dirty="0" smtClean="0">
                <a:effectLst>
                  <a:outerShdw blurRad="38100" dist="38100" dir="2700000" algn="tl">
                    <a:srgbClr val="000000">
                      <a:alpha val="43137"/>
                    </a:srgbClr>
                  </a:outerShdw>
                </a:effectLst>
              </a:rPr>
              <a:t>рационално сфатеното природно право</a:t>
            </a:r>
            <a:r>
              <a:rPr lang="mk-MK" sz="2000" dirty="0" smtClean="0"/>
              <a:t>. Оваа идеја се сретнува уште во Стариот век, продолжува во средновековието и во времето на буржоаските револуции доживува процут.</a:t>
            </a:r>
          </a:p>
          <a:p>
            <a:r>
              <a:rPr lang="mk-MK" sz="2000" dirty="0" smtClean="0"/>
              <a:t>Со настапувањето на буржоаската епоха, природно-правниот простап во рмаките на ова сфаќање е дополнет со елементи на филозофската традиција на т.н. </a:t>
            </a:r>
            <a:r>
              <a:rPr lang="mk-MK" sz="2000" dirty="0"/>
              <a:t>т</a:t>
            </a:r>
            <a:r>
              <a:rPr lang="mk-MK" sz="2000" dirty="0" smtClean="0"/>
              <a:t>еорија за </a:t>
            </a:r>
            <a:r>
              <a:rPr lang="mk-MK" sz="2000" i="1" dirty="0" smtClean="0">
                <a:effectLst>
                  <a:outerShdw blurRad="38100" dist="38100" dir="2700000" algn="tl">
                    <a:srgbClr val="000000">
                      <a:alpha val="43137"/>
                    </a:srgbClr>
                  </a:outerShdw>
                </a:effectLst>
              </a:rPr>
              <a:t>„општествен договор“</a:t>
            </a:r>
            <a:r>
              <a:rPr lang="mk-MK" sz="2000" dirty="0" smtClean="0"/>
              <a:t>. Според ова, сите луѓе, со самото раѓање, добиваат определени природни, вродени права, права кои е должна да ги штити државата. </a:t>
            </a:r>
          </a:p>
          <a:p>
            <a:r>
              <a:rPr lang="mk-MK" sz="2000" dirty="0" smtClean="0"/>
              <a:t>Овде, теоријата за општествениот договор се надоврзува и тврди дека самиот настанок на државата не е стихиен, туку свесен општествен процес во кој сите луѓе, по пат на договор, одлучуваат да создадат држава.</a:t>
            </a:r>
          </a:p>
          <a:p>
            <a:r>
              <a:rPr lang="mk-MK" sz="2000" dirty="0" smtClean="0"/>
              <a:t>Договорната теорија, поаѓајќи од договорот како правна категорија, смета дека граѓаните и владетелот се еднакви – рамноправни договорни страни и инсистира тоа да биде назначено во политиката.</a:t>
            </a:r>
          </a:p>
        </p:txBody>
      </p:sp>
      <p:sp>
        <p:nvSpPr>
          <p:cNvPr id="4" name="Rectangle 3"/>
          <p:cNvSpPr/>
          <p:nvPr/>
        </p:nvSpPr>
        <p:spPr>
          <a:xfrm>
            <a:off x="228600" y="924580"/>
            <a:ext cx="8763000" cy="523220"/>
          </a:xfrm>
          <a:prstGeom prst="rect">
            <a:avLst/>
          </a:prstGeom>
          <a:solidFill>
            <a:schemeClr val="bg1">
              <a:alpha val="80000"/>
            </a:schemeClr>
          </a:solidFill>
        </p:spPr>
        <p:txBody>
          <a:bodyPr wrap="square">
            <a:spAutoFit/>
          </a:bodyPr>
          <a:lstStyle/>
          <a:p>
            <a:pPr marL="285750" indent="-285750" algn="ctr">
              <a:buFont typeface="Wingdings" panose="05000000000000000000" pitchFamily="2" charset="2"/>
              <a:buChar char="Ø"/>
            </a:pPr>
            <a:r>
              <a:rPr lang="ru-RU" sz="2800" dirty="0" smtClean="0">
                <a:effectLst>
                  <a:outerShdw blurRad="38100" dist="38100" dir="2700000" algn="tl">
                    <a:srgbClr val="000000">
                      <a:alpha val="43137"/>
                    </a:srgbClr>
                  </a:outerShdw>
                </a:effectLst>
              </a:rPr>
              <a:t> </a:t>
            </a:r>
            <a:r>
              <a:rPr lang="ru-RU" sz="2800" dirty="0" smtClean="0">
                <a:effectLst>
                  <a:outerShdw blurRad="38100" dist="38100" dir="2700000" algn="tl">
                    <a:srgbClr val="000000">
                      <a:alpha val="43137"/>
                    </a:srgbClr>
                  </a:outerShdw>
                </a:effectLst>
              </a:rPr>
              <a:t>Правен</a:t>
            </a:r>
            <a:r>
              <a:rPr lang="ru-RU" sz="2800" dirty="0" smtClean="0">
                <a:effectLst>
                  <a:outerShdw blurRad="38100" dist="38100" dir="2700000" algn="tl">
                    <a:srgbClr val="000000">
                      <a:alpha val="43137"/>
                    </a:srgbClr>
                  </a:outerShdw>
                </a:effectLst>
              </a:rPr>
              <a:t> пристап</a:t>
            </a:r>
            <a:r>
              <a:rPr lang="ru-RU" sz="2800" dirty="0" smtClean="0">
                <a:solidFill>
                  <a:srgbClr val="002060"/>
                </a:solidFill>
                <a:effectLst>
                  <a:outerShdw blurRad="38100" dist="38100" dir="2700000" algn="tl">
                    <a:srgbClr val="000000">
                      <a:alpha val="43137"/>
                    </a:srgbClr>
                  </a:outerShdw>
                </a:effectLst>
              </a:rPr>
              <a:t>:</a:t>
            </a:r>
            <a:endParaRPr lang="en-US" sz="28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15410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981200"/>
            <a:ext cx="5638800" cy="4800599"/>
          </a:xfrm>
        </p:spPr>
        <p:txBody>
          <a:bodyPr>
            <a:normAutofit/>
          </a:bodyPr>
          <a:lstStyle/>
          <a:p>
            <a:r>
              <a:rPr lang="mk-MK" sz="2000" dirty="0" smtClean="0"/>
              <a:t>Правниот пристап кон државата, низ сите варијанти на теоријата на општествениот договор, освен онаа на Томас Хобс, јасно е обележана со настојувањето за </a:t>
            </a:r>
            <a:r>
              <a:rPr lang="mk-MK" sz="2000" i="1" dirty="0" smtClean="0">
                <a:effectLst>
                  <a:outerShdw blurRad="38100" dist="38100" dir="2700000" algn="tl">
                    <a:srgbClr val="000000">
                      <a:alpha val="43137"/>
                    </a:srgbClr>
                  </a:outerShdw>
                </a:effectLst>
              </a:rPr>
              <a:t>ограничување на државната власт во корист на поединецот</a:t>
            </a:r>
            <a:r>
              <a:rPr lang="mk-MK" sz="2000" dirty="0" smtClean="0"/>
              <a:t>.</a:t>
            </a:r>
          </a:p>
          <a:p>
            <a:r>
              <a:rPr lang="mk-MK" sz="2000" dirty="0" smtClean="0"/>
              <a:t>Придонесот на теоријата на општествениот договор за демократскиот општествен процес, се гледа и во тврдењето за неотуѓивото право на </a:t>
            </a:r>
            <a:r>
              <a:rPr lang="mk-MK" sz="2000" i="1" dirty="0" smtClean="0">
                <a:effectLst>
                  <a:outerShdw blurRad="38100" dist="38100" dir="2700000" algn="tl">
                    <a:srgbClr val="000000">
                      <a:alpha val="43137"/>
                    </a:srgbClr>
                  </a:outerShdw>
                </a:effectLst>
              </a:rPr>
              <a:t>народниот суверенитет</a:t>
            </a:r>
            <a:r>
              <a:rPr lang="mk-MK" sz="2000" dirty="0" smtClean="0"/>
              <a:t>, т.е. </a:t>
            </a:r>
            <a:r>
              <a:rPr lang="mk-MK" sz="2000" dirty="0"/>
              <a:t>д</a:t>
            </a:r>
            <a:r>
              <a:rPr lang="mk-MK" sz="2000" dirty="0" smtClean="0"/>
              <a:t>ека народот во случај владетелот да не постапува според одредбите на општествениот договор, има право на отпор, </a:t>
            </a:r>
            <a:r>
              <a:rPr lang="mk-MK" sz="2000" i="1" dirty="0" smtClean="0">
                <a:effectLst>
                  <a:outerShdw blurRad="38100" dist="38100" dir="2700000" algn="tl">
                    <a:srgbClr val="000000">
                      <a:alpha val="43137"/>
                    </a:srgbClr>
                  </a:outerShdw>
                </a:effectLst>
              </a:rPr>
              <a:t>право по насилен пат да го симне од власт.</a:t>
            </a:r>
            <a:endParaRPr lang="en-US" sz="2000" i="1" dirty="0">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7313" y="2007358"/>
            <a:ext cx="3068087" cy="4393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808386" y="6400800"/>
            <a:ext cx="3107014" cy="400110"/>
          </a:xfrm>
          <a:prstGeom prst="rect">
            <a:avLst/>
          </a:prstGeom>
        </p:spPr>
        <p:txBody>
          <a:bodyPr wrap="square">
            <a:spAutoFit/>
          </a:bodyPr>
          <a:lstStyle/>
          <a:p>
            <a:pPr algn="ctr"/>
            <a:r>
              <a:rPr lang="mk-MK" sz="2000" b="1" dirty="0" smtClean="0">
                <a:solidFill>
                  <a:srgbClr val="002060"/>
                </a:solidFill>
                <a:effectLst>
                  <a:outerShdw blurRad="38100" dist="38100" dir="2700000" algn="tl">
                    <a:srgbClr val="000000">
                      <a:alpha val="43137"/>
                    </a:srgbClr>
                  </a:outerShdw>
                </a:effectLst>
              </a:rPr>
              <a:t>Томас Хобс</a:t>
            </a:r>
            <a:endParaRPr lang="en-US" sz="2000" b="1" dirty="0">
              <a:solidFill>
                <a:srgbClr val="002060"/>
              </a:solidFill>
              <a:effectLst>
                <a:outerShdw blurRad="38100" dist="38100" dir="2700000" algn="tl">
                  <a:srgbClr val="000000">
                    <a:alpha val="43137"/>
                  </a:srgbClr>
                </a:outerShdw>
              </a:effectLst>
            </a:endParaRPr>
          </a:p>
        </p:txBody>
      </p:sp>
      <p:sp>
        <p:nvSpPr>
          <p:cNvPr id="4" name="Rectangle 3"/>
          <p:cNvSpPr/>
          <p:nvPr/>
        </p:nvSpPr>
        <p:spPr>
          <a:xfrm>
            <a:off x="76200" y="46672"/>
            <a:ext cx="8991600" cy="1631216"/>
          </a:xfrm>
          <a:prstGeom prst="rect">
            <a:avLst/>
          </a:prstGeom>
        </p:spPr>
        <p:txBody>
          <a:bodyPr wrap="square">
            <a:spAutoFit/>
          </a:bodyPr>
          <a:lstStyle/>
          <a:p>
            <a:endParaRPr lang="mk-MK" sz="2000" dirty="0" smtClean="0"/>
          </a:p>
          <a:p>
            <a:r>
              <a:rPr lang="en-US" sz="2000" dirty="0">
                <a:solidFill>
                  <a:schemeClr val="accent5">
                    <a:lumMod val="60000"/>
                    <a:lumOff val="40000"/>
                  </a:schemeClr>
                </a:solidFill>
              </a:rPr>
              <a:t>That a man be willing, when others are so too, as far forth as for peace and defense of himself he shall think it necessary, to lay down this right to all things; and be contented with so much liberty against other men, as he would allow other men against himself</a:t>
            </a:r>
            <a:r>
              <a:rPr lang="en-US" sz="2000" dirty="0" smtClean="0">
                <a:solidFill>
                  <a:schemeClr val="accent5">
                    <a:lumMod val="60000"/>
                    <a:lumOff val="40000"/>
                  </a:schemeClr>
                </a:solidFill>
              </a:rPr>
              <a:t>.</a:t>
            </a:r>
            <a:r>
              <a:rPr lang="mk-MK" sz="2000" dirty="0" smtClean="0">
                <a:solidFill>
                  <a:schemeClr val="accent5">
                    <a:lumMod val="60000"/>
                    <a:lumOff val="40000"/>
                  </a:schemeClr>
                </a:solidFill>
              </a:rPr>
              <a:t> </a:t>
            </a:r>
            <a:r>
              <a:rPr lang="mk-MK" dirty="0" smtClean="0">
                <a:solidFill>
                  <a:schemeClr val="accent5">
                    <a:lumMod val="60000"/>
                    <a:lumOff val="40000"/>
                  </a:schemeClr>
                </a:solidFill>
              </a:rPr>
              <a:t>– </a:t>
            </a:r>
            <a:r>
              <a:rPr lang="en-US" sz="2000" b="1" dirty="0" smtClean="0">
                <a:solidFill>
                  <a:schemeClr val="accent3"/>
                </a:solidFill>
                <a:effectLst>
                  <a:outerShdw blurRad="38100" dist="38100" dir="2700000" algn="tl">
                    <a:srgbClr val="000000">
                      <a:alpha val="43137"/>
                    </a:srgbClr>
                  </a:outerShdw>
                </a:effectLst>
              </a:rPr>
              <a:t>Thomas Hobbes</a:t>
            </a:r>
            <a:endParaRPr lang="en-US" sz="2000" b="1" dirty="0">
              <a:solidFill>
                <a:schemeClr val="accent3"/>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79156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0" y="1981200"/>
            <a:ext cx="9144000" cy="3048000"/>
          </a:xfrm>
        </p:spPr>
        <p:txBody>
          <a:bodyPr>
            <a:normAutofit lnSpcReduction="10000"/>
          </a:bodyPr>
          <a:lstStyle/>
          <a:p>
            <a:r>
              <a:rPr lang="mk-MK" sz="2000" dirty="0" smtClean="0">
                <a:solidFill>
                  <a:srgbClr val="FF0000"/>
                </a:solidFill>
              </a:rPr>
              <a:t>Социолошкиот пристап во објаснувањето на настанокот на државата се потпира врз фактографски материјал за утврдување на потеклото на државата како инсистуција</a:t>
            </a:r>
            <a:r>
              <a:rPr lang="mk-MK" sz="2000" dirty="0" smtClean="0"/>
              <a:t>.</a:t>
            </a:r>
          </a:p>
          <a:p>
            <a:r>
              <a:rPr lang="mk-MK" sz="2000" dirty="0" smtClean="0"/>
              <a:t>Врз основа на многубројни етнолошки и антрополошки истражувања на некои се уште сочувани племенски заедници, се докажува дека и денес постојат луѓе кои не познаваат ниеден облик на политичка заедница и кои живеат на </a:t>
            </a:r>
            <a:r>
              <a:rPr lang="mk-MK" sz="2000" i="1" dirty="0" smtClean="0">
                <a:effectLst>
                  <a:outerShdw blurRad="38100" dist="38100" dir="2700000" algn="tl">
                    <a:srgbClr val="000000">
                      <a:alpha val="43137"/>
                    </a:srgbClr>
                  </a:outerShdw>
                </a:effectLst>
              </a:rPr>
              <a:t>преддржавен степен на здружување</a:t>
            </a:r>
            <a:r>
              <a:rPr lang="mk-MK" sz="2000" dirty="0" smtClean="0"/>
              <a:t>. (определни племиња во Амазонските шуми, африканските пустини и др.)</a:t>
            </a:r>
          </a:p>
          <a:p>
            <a:r>
              <a:rPr lang="mk-MK" sz="2000" dirty="0" smtClean="0"/>
              <a:t>Во социолошкиот пристап најпознати се две теории за настанувањето на државата: </a:t>
            </a:r>
            <a:r>
              <a:rPr lang="mk-MK" sz="2000" i="1" dirty="0" smtClean="0">
                <a:effectLst>
                  <a:outerShdw blurRad="38100" dist="38100" dir="2700000" algn="tl">
                    <a:srgbClr val="000000">
                      <a:alpha val="43137"/>
                    </a:srgbClr>
                  </a:outerShdw>
                </a:effectLst>
              </a:rPr>
              <a:t>марксистичката теорија </a:t>
            </a:r>
            <a:r>
              <a:rPr lang="mk-MK" sz="2000" dirty="0" smtClean="0"/>
              <a:t>и </a:t>
            </a:r>
            <a:r>
              <a:rPr lang="mk-MK" sz="2000" i="1" dirty="0" smtClean="0">
                <a:effectLst>
                  <a:outerShdw blurRad="38100" dist="38100" dir="2700000" algn="tl">
                    <a:srgbClr val="000000">
                      <a:alpha val="43137"/>
                    </a:srgbClr>
                  </a:outerShdw>
                </a:effectLst>
              </a:rPr>
              <a:t>теоријата на сила</a:t>
            </a:r>
            <a:r>
              <a:rPr lang="mk-MK" sz="2000" dirty="0" smtClean="0"/>
              <a:t>.</a:t>
            </a:r>
            <a:endParaRPr lang="en-US" sz="2000" dirty="0"/>
          </a:p>
        </p:txBody>
      </p:sp>
      <p:sp>
        <p:nvSpPr>
          <p:cNvPr id="4" name="Rectangle 3"/>
          <p:cNvSpPr/>
          <p:nvPr/>
        </p:nvSpPr>
        <p:spPr>
          <a:xfrm>
            <a:off x="381000" y="666690"/>
            <a:ext cx="8382000" cy="523220"/>
          </a:xfrm>
          <a:prstGeom prst="rect">
            <a:avLst/>
          </a:prstGeom>
        </p:spPr>
        <p:txBody>
          <a:bodyPr wrap="square">
            <a:spAutoFit/>
          </a:bodyPr>
          <a:lstStyle/>
          <a:p>
            <a:pPr marL="285750" indent="-285750" algn="ctr">
              <a:buFont typeface="Wingdings" panose="05000000000000000000" pitchFamily="2" charset="2"/>
              <a:buChar char="Ø"/>
            </a:pPr>
            <a:r>
              <a:rPr lang="ru-RU" sz="2800" dirty="0" smtClean="0">
                <a:effectLst>
                  <a:outerShdw blurRad="38100" dist="38100" dir="2700000" algn="tl">
                    <a:srgbClr val="000000">
                      <a:alpha val="43137"/>
                    </a:srgbClr>
                  </a:outerShdw>
                </a:effectLst>
              </a:rPr>
              <a:t> </a:t>
            </a:r>
            <a:r>
              <a:rPr lang="ru-RU" sz="2800" dirty="0" smtClean="0">
                <a:effectLst>
                  <a:outerShdw blurRad="38100" dist="38100" dir="2700000" algn="tl">
                    <a:srgbClr val="000000">
                      <a:alpha val="43137"/>
                    </a:srgbClr>
                  </a:outerShdw>
                </a:effectLst>
              </a:rPr>
              <a:t>Социолошки пристап</a:t>
            </a:r>
            <a:r>
              <a:rPr lang="ru-RU" sz="2800" dirty="0" smtClean="0">
                <a:solidFill>
                  <a:srgbClr val="002060"/>
                </a:solidFill>
                <a:effectLst>
                  <a:outerShdw blurRad="38100" dist="38100" dir="2700000" algn="tl">
                    <a:srgbClr val="000000">
                      <a:alpha val="43137"/>
                    </a:srgbClr>
                  </a:outerShdw>
                </a:effectLst>
              </a:rPr>
              <a:t>:</a:t>
            </a:r>
            <a:endParaRPr lang="en-US" sz="2800" dirty="0">
              <a:solidFill>
                <a:srgbClr val="002060"/>
              </a:solidFill>
              <a:effectLst>
                <a:outerShdw blurRad="38100" dist="38100" dir="2700000" algn="tl">
                  <a:srgbClr val="000000">
                    <a:alpha val="43137"/>
                  </a:srgbClr>
                </a:outerShdw>
              </a:effectLst>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53001"/>
            <a:ext cx="9144000" cy="1904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5303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514600"/>
            <a:ext cx="6096000" cy="4267200"/>
          </a:xfrm>
        </p:spPr>
        <p:txBody>
          <a:bodyPr>
            <a:normAutofit lnSpcReduction="10000"/>
          </a:bodyPr>
          <a:lstStyle/>
          <a:p>
            <a:pPr marL="457200" indent="-457200">
              <a:buFont typeface="+mj-lt"/>
              <a:buAutoNum type="arabicPeriod"/>
            </a:pPr>
            <a:r>
              <a:rPr lang="mk-MK" sz="2000" dirty="0" smtClean="0"/>
              <a:t>За </a:t>
            </a:r>
            <a:r>
              <a:rPr lang="mk-MK" sz="2000" dirty="0" smtClean="0">
                <a:solidFill>
                  <a:srgbClr val="FF0000"/>
                </a:solidFill>
                <a:effectLst>
                  <a:outerShdw blurRad="38100" dist="38100" dir="2700000" algn="tl">
                    <a:srgbClr val="000000">
                      <a:alpha val="43137"/>
                    </a:srgbClr>
                  </a:outerShdw>
                </a:effectLst>
              </a:rPr>
              <a:t>марксистичкиот пристап </a:t>
            </a:r>
            <a:r>
              <a:rPr lang="mk-MK" sz="2000" dirty="0" smtClean="0"/>
              <a:t>– државата е историска категорија настаната во „цивилизацијата“ и дека е резултат на настанокот на приватната сопственост и на општествените класи. Со општествениот развиток и создавањето услови за исчезнување на класните разлики меѓу луѓето, нужно ќе дојде до исчезнување, односно изумирање на државата.</a:t>
            </a:r>
          </a:p>
          <a:p>
            <a:pPr marL="457200" indent="-457200">
              <a:buFont typeface="+mj-lt"/>
              <a:buAutoNum type="arabicPeriod"/>
            </a:pPr>
            <a:r>
              <a:rPr lang="mk-MK" sz="2000" dirty="0" smtClean="0">
                <a:solidFill>
                  <a:srgbClr val="002060"/>
                </a:solidFill>
                <a:effectLst>
                  <a:outerShdw blurRad="38100" dist="38100" dir="2700000" algn="tl">
                    <a:srgbClr val="000000">
                      <a:alpha val="43137"/>
                    </a:srgbClr>
                  </a:outerShdw>
                </a:effectLst>
              </a:rPr>
              <a:t>Теоријата на сила </a:t>
            </a:r>
            <a:r>
              <a:rPr lang="mk-MK" sz="2000" dirty="0" smtClean="0"/>
              <a:t>– го објаснува настанокот на државата исклучиво со политички причини, со освојување и покорување на едни племиња од страна на други, односно потчинување на осиромашените племенски крвнородници од социјално збогатената родовско-племенска аристократија.</a:t>
            </a:r>
            <a:endParaRPr lang="en-US" sz="2000"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7975" y="2590800"/>
            <a:ext cx="3009825" cy="3289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1" y="40639"/>
            <a:ext cx="6934200" cy="2470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057974" y="5867400"/>
            <a:ext cx="3009825" cy="400110"/>
          </a:xfrm>
          <a:prstGeom prst="rect">
            <a:avLst/>
          </a:prstGeom>
        </p:spPr>
        <p:txBody>
          <a:bodyPr wrap="square">
            <a:spAutoFit/>
          </a:bodyPr>
          <a:lstStyle/>
          <a:p>
            <a:pPr algn="ctr"/>
            <a:r>
              <a:rPr lang="mk-MK" sz="2000" b="1" dirty="0" smtClean="0">
                <a:solidFill>
                  <a:srgbClr val="002060"/>
                </a:solidFill>
                <a:effectLst>
                  <a:outerShdw blurRad="38100" dist="38100" dir="2700000" algn="tl">
                    <a:srgbClr val="000000">
                      <a:alpha val="43137"/>
                    </a:srgbClr>
                  </a:outerShdw>
                </a:effectLst>
              </a:rPr>
              <a:t>Карл Маркс</a:t>
            </a:r>
            <a:endParaRPr lang="en-US" sz="2000"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46001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2209800"/>
            <a:ext cx="8839199" cy="4419600"/>
          </a:xfrm>
        </p:spPr>
        <p:txBody>
          <a:bodyPr>
            <a:normAutofit/>
          </a:bodyPr>
          <a:lstStyle/>
          <a:p>
            <a:r>
              <a:rPr lang="mk-MK" sz="2000" dirty="0" smtClean="0"/>
              <a:t>Причините и законитостите за создавањето на државата за сите народи се секаде исти. Но, во различни подрачја на светот и кај различни народи, процесот на создавањето на државата имала и свои понекаде дури и суштински особености. Тоа е резултат на влијанието на влијанието на географската средина, на конкретните историски услови во кои била создавана една или друга држава.</a:t>
            </a:r>
          </a:p>
          <a:p>
            <a:r>
              <a:rPr lang="mk-MK" sz="2000" b="1" dirty="0" smtClean="0">
                <a:solidFill>
                  <a:schemeClr val="accent6">
                    <a:lumMod val="50000"/>
                  </a:schemeClr>
                </a:solidFill>
              </a:rPr>
              <a:t>Атинската држава </a:t>
            </a:r>
            <a:r>
              <a:rPr lang="mk-MK" sz="2000" dirty="0" smtClean="0"/>
              <a:t>– таа е пример за класичното создавање на државата под нагласено влијание на внатрешните развојни фактори на општеството, односно раслојувањето на општеството  на спротивставени класи. Овде државата се создава на повисок степен на развиток кај атинските племиња. Од една страна, се појавува во чист облик, без никакво внатрешно или надворешно мешање, а од друга страна, се создава високоразвиен облик на држава, демократска република, непосредно создадена од родовското уредување.</a:t>
            </a:r>
            <a:endParaRPr lang="en-US" sz="2000" dirty="0"/>
          </a:p>
        </p:txBody>
      </p:sp>
      <p:sp>
        <p:nvSpPr>
          <p:cNvPr id="3" name="Title 2"/>
          <p:cNvSpPr>
            <a:spLocks noGrp="1"/>
          </p:cNvSpPr>
          <p:nvPr>
            <p:ph type="title"/>
          </p:nvPr>
        </p:nvSpPr>
        <p:spPr>
          <a:xfrm>
            <a:off x="228600" y="228600"/>
            <a:ext cx="8686800" cy="1054250"/>
          </a:xfrm>
        </p:spPr>
        <p:txBody>
          <a:bodyPr/>
          <a:lstStyle/>
          <a:p>
            <a:r>
              <a:rPr lang="mk-MK" sz="3600" dirty="0" smtClean="0"/>
              <a:t>Создавањето на државата кај одделни народи</a:t>
            </a:r>
            <a:endParaRPr lang="en-US" sz="3600" dirty="0"/>
          </a:p>
        </p:txBody>
      </p:sp>
    </p:spTree>
    <p:extLst>
      <p:ext uri="{BB962C8B-B14F-4D97-AF65-F5344CB8AC3E}">
        <p14:creationId xmlns:p14="http://schemas.microsoft.com/office/powerpoint/2010/main" val="1022341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2446785"/>
            <a:ext cx="8991599" cy="3877815"/>
          </a:xfrm>
        </p:spPr>
        <p:txBody>
          <a:bodyPr>
            <a:normAutofit/>
          </a:bodyPr>
          <a:lstStyle/>
          <a:p>
            <a:r>
              <a:rPr lang="mk-MK" sz="2000" b="1" dirty="0" smtClean="0">
                <a:solidFill>
                  <a:srgbClr val="FF0000"/>
                </a:solidFill>
              </a:rPr>
              <a:t>Римската држава </a:t>
            </a:r>
            <a:r>
              <a:rPr lang="mk-MK" sz="2000" dirty="0" smtClean="0"/>
              <a:t>– родовското општество се преобразува во многу затворена аристократија опкружена со многубројно присуство на обесправен плебс – народ; победата на плебсот го урива старото родовско уредување и на неговите урнатини се издига држава во која совршено се стопуваат и родовската аристократија и плебсот.</a:t>
            </a:r>
          </a:p>
          <a:p>
            <a:r>
              <a:rPr lang="mk-MK" sz="2000" b="1" dirty="0" smtClean="0">
                <a:solidFill>
                  <a:srgbClr val="002060"/>
                </a:solidFill>
              </a:rPr>
              <a:t>Германските држави </a:t>
            </a:r>
            <a:r>
              <a:rPr lang="mk-MK" sz="2000" dirty="0" smtClean="0"/>
              <a:t>– тие биле победници над Римската империја, а државата се создала како резултат на завојување на големи простори за чие обезбедување родовското уредување воопшто не било погодно. Овде процесот за создавање на држава дошол </a:t>
            </a:r>
            <a:r>
              <a:rPr lang="mk-MK" sz="2000" i="1" dirty="0" smtClean="0">
                <a:effectLst>
                  <a:outerShdw blurRad="38100" dist="38100" dir="2700000" algn="tl">
                    <a:srgbClr val="000000">
                      <a:alpha val="43137"/>
                    </a:srgbClr>
                  </a:outerShdw>
                </a:effectLst>
              </a:rPr>
              <a:t>„поттикнат“ </a:t>
            </a:r>
            <a:r>
              <a:rPr lang="mk-MK" sz="2000" dirty="0" smtClean="0"/>
              <a:t>од надворешни фактори, војна со соседни племиња или со веќе постоечка држава – Рим. Германската родовско-племенска аристократија организирана на ниво на т.н. </a:t>
            </a:r>
            <a:r>
              <a:rPr lang="mk-MK" sz="2000" i="1" dirty="0" smtClean="0">
                <a:effectLst>
                  <a:outerShdw blurRad="38100" dist="38100" dir="2700000" algn="tl">
                    <a:srgbClr val="000000">
                      <a:alpha val="43137"/>
                    </a:srgbClr>
                  </a:outerShdw>
                </a:effectLst>
              </a:rPr>
              <a:t>„воена демократија“, </a:t>
            </a:r>
            <a:r>
              <a:rPr lang="mk-MK" sz="2000" dirty="0" smtClean="0"/>
              <a:t>набргу прераснала во феудална држава.</a:t>
            </a:r>
            <a:endParaRPr lang="en-US" sz="20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947" y="76200"/>
            <a:ext cx="2623653"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1942" y="76201"/>
            <a:ext cx="2449258"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1153" y="65397"/>
            <a:ext cx="2561847" cy="1763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7910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4" y="3411"/>
            <a:ext cx="9163334" cy="6854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solidFill>
            <a:schemeClr val="tx2">
              <a:alpha val="79000"/>
            </a:schemeClr>
          </a:solidFill>
        </p:spPr>
        <p:txBody>
          <a:bodyPr/>
          <a:lstStyle/>
          <a:p>
            <a:pPr>
              <a:buFont typeface="Wingdings" panose="05000000000000000000" pitchFamily="2" charset="2"/>
              <a:buChar char="ü"/>
            </a:pPr>
            <a:r>
              <a:rPr lang="mk-MK" sz="2000" i="1" dirty="0" smtClean="0">
                <a:solidFill>
                  <a:srgbClr val="FFFF00"/>
                </a:solidFill>
                <a:effectLst>
                  <a:outerShdw blurRad="38100" dist="38100" dir="2700000" algn="tl">
                    <a:srgbClr val="000000">
                      <a:alpha val="43137"/>
                    </a:srgbClr>
                  </a:outerShdw>
                </a:effectLst>
              </a:rPr>
              <a:t>Воведот во правото </a:t>
            </a:r>
            <a:r>
              <a:rPr lang="mk-MK" sz="2000" dirty="0" smtClean="0">
                <a:solidFill>
                  <a:schemeClr val="bg1"/>
                </a:solidFill>
              </a:rPr>
              <a:t>е една од најопштите правно-политички дисциплини која, како и сите други правни и политички дисциплини, од посебен аспект ги проучува појавите држава и право.</a:t>
            </a:r>
            <a:endParaRPr lang="en-US" sz="2000" dirty="0" smtClean="0">
              <a:solidFill>
                <a:schemeClr val="bg1"/>
              </a:solidFill>
            </a:endParaRPr>
          </a:p>
          <a:p>
            <a:pPr>
              <a:buFont typeface="Wingdings" panose="05000000000000000000" pitchFamily="2" charset="2"/>
              <a:buChar char="ü"/>
            </a:pPr>
            <a:r>
              <a:rPr lang="mk-MK" sz="2000" dirty="0" smtClean="0">
                <a:solidFill>
                  <a:schemeClr val="bg1"/>
                </a:solidFill>
              </a:rPr>
              <a:t>Овде всушност се појавуваат два поима кои ќе бидат тема за разлгедување во предметот </a:t>
            </a:r>
            <a:r>
              <a:rPr lang="mk-MK" sz="2000" i="1" dirty="0" smtClean="0">
                <a:solidFill>
                  <a:srgbClr val="FFFF00"/>
                </a:solidFill>
                <a:effectLst>
                  <a:outerShdw blurRad="38100" dist="38100" dir="2700000" algn="tl">
                    <a:srgbClr val="000000">
                      <a:alpha val="43137"/>
                    </a:srgbClr>
                  </a:outerShdw>
                </a:effectLst>
              </a:rPr>
              <a:t>Вовед во правото</a:t>
            </a:r>
            <a:r>
              <a:rPr lang="mk-MK" sz="2000" dirty="0" smtClean="0">
                <a:solidFill>
                  <a:schemeClr val="bg1"/>
                </a:solidFill>
              </a:rPr>
              <a:t>. Станува збор за поимот </a:t>
            </a:r>
            <a:r>
              <a:rPr lang="mk-MK" sz="2000" i="1" dirty="0" smtClean="0">
                <a:solidFill>
                  <a:srgbClr val="FFFF00"/>
                </a:solidFill>
                <a:effectLst>
                  <a:outerShdw blurRad="38100" dist="38100" dir="2700000" algn="tl">
                    <a:srgbClr val="000000">
                      <a:alpha val="43137"/>
                    </a:srgbClr>
                  </a:outerShdw>
                </a:effectLst>
              </a:rPr>
              <a:t>држава</a:t>
            </a:r>
            <a:r>
              <a:rPr lang="mk-MK" sz="2000" i="1" dirty="0" smtClean="0">
                <a:solidFill>
                  <a:schemeClr val="bg1"/>
                </a:solidFill>
                <a:effectLst>
                  <a:outerShdw blurRad="38100" dist="38100" dir="2700000" algn="tl">
                    <a:srgbClr val="000000">
                      <a:alpha val="43137"/>
                    </a:srgbClr>
                  </a:outerShdw>
                </a:effectLst>
              </a:rPr>
              <a:t> </a:t>
            </a:r>
            <a:r>
              <a:rPr lang="mk-MK" sz="2000" dirty="0" smtClean="0">
                <a:solidFill>
                  <a:schemeClr val="bg1"/>
                </a:solidFill>
              </a:rPr>
              <a:t>и поимот </a:t>
            </a:r>
            <a:r>
              <a:rPr lang="mk-MK" sz="2000" i="1" dirty="0" smtClean="0">
                <a:solidFill>
                  <a:srgbClr val="FFFF00"/>
                </a:solidFill>
                <a:effectLst>
                  <a:outerShdw blurRad="38100" dist="38100" dir="2700000" algn="tl">
                    <a:srgbClr val="000000">
                      <a:alpha val="43137"/>
                    </a:srgbClr>
                  </a:outerShdw>
                </a:effectLst>
              </a:rPr>
              <a:t>право</a:t>
            </a:r>
            <a:r>
              <a:rPr lang="mk-MK" sz="2000" dirty="0" smtClean="0">
                <a:solidFill>
                  <a:schemeClr val="bg1"/>
                </a:solidFill>
              </a:rPr>
              <a:t>. </a:t>
            </a:r>
          </a:p>
          <a:p>
            <a:pPr>
              <a:buFont typeface="Wingdings" panose="05000000000000000000" pitchFamily="2" charset="2"/>
              <a:buChar char="ü"/>
            </a:pPr>
            <a:r>
              <a:rPr lang="mk-MK" sz="2000" dirty="0" smtClean="0">
                <a:solidFill>
                  <a:schemeClr val="bg1"/>
                </a:solidFill>
              </a:rPr>
              <a:t>Кога се обидуваме да проучиме некоја држава или некое право (на таа држава) имаме впечаток дека постојат некои општи, заеднички обележја кои, помалку или повеќе ги среќаваме во сите држави и права.</a:t>
            </a:r>
          </a:p>
          <a:p>
            <a:pPr marL="114300" indent="0">
              <a:buNone/>
            </a:pPr>
            <a:endParaRPr lang="en-US" sz="2000" dirty="0">
              <a:solidFill>
                <a:schemeClr val="bg1"/>
              </a:solidFill>
            </a:endParaRPr>
          </a:p>
        </p:txBody>
      </p:sp>
      <p:sp>
        <p:nvSpPr>
          <p:cNvPr id="2" name="Title 1"/>
          <p:cNvSpPr>
            <a:spLocks noGrp="1"/>
          </p:cNvSpPr>
          <p:nvPr>
            <p:ph type="title"/>
          </p:nvPr>
        </p:nvSpPr>
        <p:spPr>
          <a:solidFill>
            <a:schemeClr val="tx2">
              <a:alpha val="42000"/>
            </a:schemeClr>
          </a:solidFill>
        </p:spPr>
        <p:txBody>
          <a:bodyPr/>
          <a:lstStyle/>
          <a:p>
            <a:r>
              <a:rPr lang="mk-MK" dirty="0" smtClean="0">
                <a:solidFill>
                  <a:schemeClr val="bg1"/>
                </a:solidFill>
                <a:effectLst>
                  <a:outerShdw blurRad="38100" dist="38100" dir="2700000" algn="tl">
                    <a:srgbClr val="000000">
                      <a:alpha val="43137"/>
                    </a:srgbClr>
                  </a:outerShdw>
                </a:effectLst>
              </a:rPr>
              <a:t>Поим за држава и за право</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9038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Content Placeholder 3"/>
          <p:cNvGraphicFramePr>
            <a:graphicFrameLocks noGrp="1"/>
          </p:cNvGraphicFramePr>
          <p:nvPr>
            <p:ph idx="1"/>
            <p:extLst>
              <p:ext uri="{D42A27DB-BD31-4B8C-83A1-F6EECF244321}">
                <p14:modId xmlns:p14="http://schemas.microsoft.com/office/powerpoint/2010/main" val="2799774351"/>
              </p:ext>
            </p:extLst>
          </p:nvPr>
        </p:nvGraphicFramePr>
        <p:xfrm>
          <a:off x="0" y="0"/>
          <a:ext cx="9144000" cy="670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2942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019703370"/>
              </p:ext>
            </p:extLst>
          </p:nvPr>
        </p:nvGraphicFramePr>
        <p:xfrm>
          <a:off x="76200" y="228600"/>
          <a:ext cx="8991600"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7731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9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52400" y="1981201"/>
            <a:ext cx="8839200" cy="3581400"/>
          </a:xfrm>
        </p:spPr>
        <p:txBody>
          <a:bodyPr>
            <a:normAutofit/>
          </a:bodyPr>
          <a:lstStyle/>
          <a:p>
            <a:pPr>
              <a:buFont typeface="Wingdings" panose="05000000000000000000" pitchFamily="2" charset="2"/>
              <a:buChar char="ü"/>
            </a:pPr>
            <a:r>
              <a:rPr lang="mk-MK" sz="2000" dirty="0" smtClean="0">
                <a:solidFill>
                  <a:schemeClr val="tx1"/>
                </a:solidFill>
              </a:rPr>
              <a:t>Предметот </a:t>
            </a:r>
            <a:r>
              <a:rPr lang="mk-MK" sz="2000" dirty="0" smtClean="0">
                <a:solidFill>
                  <a:schemeClr val="tx1"/>
                </a:solidFill>
              </a:rPr>
              <a:t>на </a:t>
            </a:r>
            <a:r>
              <a:rPr lang="mk-MK" sz="2000" i="1" dirty="0" smtClean="0">
                <a:solidFill>
                  <a:schemeClr val="tx1"/>
                </a:solidFill>
                <a:effectLst>
                  <a:outerShdw blurRad="38100" dist="38100" dir="2700000" algn="tl">
                    <a:srgbClr val="000000">
                      <a:alpha val="43137"/>
                    </a:srgbClr>
                  </a:outerShdw>
                </a:effectLst>
              </a:rPr>
              <a:t>Воведот во правото </a:t>
            </a:r>
            <a:r>
              <a:rPr lang="mk-MK" sz="2000" dirty="0" smtClean="0">
                <a:solidFill>
                  <a:schemeClr val="tx1"/>
                </a:solidFill>
              </a:rPr>
              <a:t>се состои во утврдувањето , изучувањето и систематизирањето на ошптите поими и исновните законитости за настанокот, развитокот и функционирањето на државно-правните појави и анализата на нивната суштина и социјалното значење во државно-правниот поредок.</a:t>
            </a:r>
          </a:p>
          <a:p>
            <a:pPr>
              <a:buFont typeface="Wingdings" panose="05000000000000000000" pitchFamily="2" charset="2"/>
              <a:buChar char="ü"/>
            </a:pPr>
            <a:r>
              <a:rPr lang="mk-MK" sz="2000" dirty="0" smtClean="0">
                <a:solidFill>
                  <a:schemeClr val="tx1"/>
                </a:solidFill>
              </a:rPr>
              <a:t>Значи, предмет на </a:t>
            </a:r>
            <a:r>
              <a:rPr lang="mk-MK" sz="2000" i="1" dirty="0" smtClean="0">
                <a:solidFill>
                  <a:schemeClr val="tx1"/>
                </a:solidFill>
                <a:effectLst>
                  <a:outerShdw blurRad="38100" dist="38100" dir="2700000" algn="tl">
                    <a:srgbClr val="000000">
                      <a:alpha val="43137"/>
                    </a:srgbClr>
                  </a:outerShdw>
                </a:effectLst>
              </a:rPr>
              <a:t>Воведот во правото</a:t>
            </a:r>
            <a:r>
              <a:rPr lang="mk-MK" sz="2000" dirty="0" smtClean="0">
                <a:solidFill>
                  <a:schemeClr val="tx1"/>
                </a:solidFill>
              </a:rPr>
              <a:t>, како една од правните дисциплини, начелно ќе бидат </a:t>
            </a:r>
            <a:r>
              <a:rPr lang="mk-MK" sz="2000" i="1" dirty="0" smtClean="0">
                <a:solidFill>
                  <a:schemeClr val="tx1"/>
                </a:solidFill>
                <a:effectLst>
                  <a:outerShdw blurRad="38100" dist="38100" dir="2700000" algn="tl">
                    <a:srgbClr val="000000">
                      <a:alpha val="43137"/>
                    </a:srgbClr>
                  </a:outerShdw>
                </a:effectLst>
              </a:rPr>
              <a:t>државата </a:t>
            </a:r>
            <a:r>
              <a:rPr lang="mk-MK" sz="2000" dirty="0" smtClean="0">
                <a:solidFill>
                  <a:schemeClr val="tx1"/>
                </a:solidFill>
              </a:rPr>
              <a:t>и </a:t>
            </a:r>
            <a:r>
              <a:rPr lang="mk-MK" sz="2000" i="1" dirty="0" smtClean="0">
                <a:solidFill>
                  <a:schemeClr val="tx1"/>
                </a:solidFill>
                <a:effectLst>
                  <a:outerShdw blurRad="38100" dist="38100" dir="2700000" algn="tl">
                    <a:srgbClr val="000000">
                      <a:alpha val="43137"/>
                    </a:srgbClr>
                  </a:outerShdw>
                </a:effectLst>
              </a:rPr>
              <a:t>правото</a:t>
            </a:r>
            <a:r>
              <a:rPr lang="mk-MK" sz="2000" dirty="0" smtClean="0">
                <a:solidFill>
                  <a:schemeClr val="tx1"/>
                </a:solidFill>
              </a:rPr>
              <a:t> во најопшта смисла. </a:t>
            </a:r>
          </a:p>
          <a:p>
            <a:pPr>
              <a:buFont typeface="Wingdings" panose="05000000000000000000" pitchFamily="2" charset="2"/>
              <a:buChar char="ü"/>
            </a:pPr>
            <a:r>
              <a:rPr lang="mk-MK" sz="2000" dirty="0" smtClean="0">
                <a:solidFill>
                  <a:schemeClr val="tx1"/>
                </a:solidFill>
              </a:rPr>
              <a:t>Негов предемет </a:t>
            </a:r>
            <a:r>
              <a:rPr lang="mk-MK" sz="2000" b="1" dirty="0" smtClean="0">
                <a:solidFill>
                  <a:schemeClr val="tx1"/>
                </a:solidFill>
              </a:rPr>
              <a:t>НЕ Е</a:t>
            </a:r>
            <a:r>
              <a:rPr lang="mk-MK" sz="2000" dirty="0" smtClean="0">
                <a:solidFill>
                  <a:schemeClr val="tx1"/>
                </a:solidFill>
              </a:rPr>
              <a:t> изучувањето на конкретна, поранешна или денешна држава или право, туку изучувањето и систематизирањето на оние основни поими и законитости што се заеднички за секоја држава и право, без разлика кога постоеле.</a:t>
            </a:r>
            <a:endParaRPr lang="en-US" sz="2000" dirty="0">
              <a:solidFill>
                <a:schemeClr val="tx1"/>
              </a:solidFill>
            </a:endParaRPr>
          </a:p>
        </p:txBody>
      </p:sp>
      <p:sp>
        <p:nvSpPr>
          <p:cNvPr id="4" name="Rectangle 3"/>
          <p:cNvSpPr/>
          <p:nvPr/>
        </p:nvSpPr>
        <p:spPr>
          <a:xfrm>
            <a:off x="304800" y="381000"/>
            <a:ext cx="8534400" cy="1077218"/>
          </a:xfrm>
          <a:prstGeom prst="rect">
            <a:avLst/>
          </a:prstGeom>
        </p:spPr>
        <p:txBody>
          <a:bodyPr wrap="square">
            <a:spAutoFit/>
          </a:bodyPr>
          <a:lstStyle/>
          <a:p>
            <a:pPr marL="285750" indent="-285750" algn="ctr">
              <a:buFont typeface="Wingdings" panose="05000000000000000000" pitchFamily="2" charset="2"/>
              <a:buChar char="Ø"/>
            </a:pPr>
            <a:r>
              <a:rPr lang="ru-RU" sz="3200" dirty="0" smtClean="0">
                <a:effectLst>
                  <a:outerShdw blurRad="38100" dist="38100" dir="2700000" algn="tl">
                    <a:srgbClr val="000000">
                      <a:alpha val="43137"/>
                    </a:srgbClr>
                  </a:outerShdw>
                </a:effectLst>
              </a:rPr>
              <a:t> Што </a:t>
            </a:r>
            <a:r>
              <a:rPr lang="ru-RU" sz="3200" dirty="0">
                <a:effectLst>
                  <a:outerShdw blurRad="38100" dist="38100" dir="2700000" algn="tl">
                    <a:srgbClr val="000000">
                      <a:alpha val="43137"/>
                    </a:srgbClr>
                  </a:outerShdw>
                </a:effectLst>
              </a:rPr>
              <a:t>е предмет на проучување во Воведот во правото?</a:t>
            </a:r>
          </a:p>
        </p:txBody>
      </p:sp>
    </p:spTree>
    <p:extLst>
      <p:ext uri="{BB962C8B-B14F-4D97-AF65-F5344CB8AC3E}">
        <p14:creationId xmlns:p14="http://schemas.microsoft.com/office/powerpoint/2010/main" val="3997873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578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76200" y="2057401"/>
            <a:ext cx="8915400" cy="2286000"/>
          </a:xfrm>
        </p:spPr>
        <p:txBody>
          <a:bodyPr>
            <a:normAutofit/>
          </a:bodyPr>
          <a:lstStyle/>
          <a:p>
            <a:pPr>
              <a:buFont typeface="Wingdings" panose="05000000000000000000" pitchFamily="2" charset="2"/>
              <a:buChar char="ü"/>
            </a:pPr>
            <a:r>
              <a:rPr lang="mk-MK" sz="2000" dirty="0" smtClean="0">
                <a:solidFill>
                  <a:schemeClr val="tx1"/>
                </a:solidFill>
                <a:effectLst>
                  <a:outerShdw blurRad="38100" dist="38100" dir="2700000" algn="tl">
                    <a:srgbClr val="000000">
                      <a:alpha val="43137"/>
                    </a:srgbClr>
                  </a:outerShdw>
                </a:effectLst>
              </a:rPr>
              <a:t>Методо</a:t>
            </a:r>
            <a:r>
              <a:rPr lang="mk-MK" sz="2000" dirty="0" smtClean="0">
                <a:solidFill>
                  <a:schemeClr val="tx1"/>
                </a:solidFill>
              </a:rPr>
              <a:t>т е пат или начин, збир на постапки и средства сообразени на појавата или на предметот на истражувањето, со чија помош се добива поцелосно сознание за поставената цел.</a:t>
            </a:r>
          </a:p>
          <a:p>
            <a:pPr>
              <a:buFont typeface="Wingdings" panose="05000000000000000000" pitchFamily="2" charset="2"/>
              <a:buChar char="ü"/>
            </a:pPr>
            <a:r>
              <a:rPr lang="mk-MK" sz="2000" dirty="0" smtClean="0">
                <a:solidFill>
                  <a:schemeClr val="tx1"/>
                </a:solidFill>
                <a:effectLst>
                  <a:outerShdw blurRad="38100" dist="38100" dir="2700000" algn="tl">
                    <a:srgbClr val="000000">
                      <a:alpha val="43137"/>
                    </a:srgbClr>
                  </a:outerShdw>
                </a:effectLst>
              </a:rPr>
              <a:t>Методологијата</a:t>
            </a:r>
            <a:r>
              <a:rPr lang="mk-MK" sz="2000" dirty="0" smtClean="0">
                <a:solidFill>
                  <a:schemeClr val="tx1"/>
                </a:solidFill>
              </a:rPr>
              <a:t> на Воведот во правото претставува збир на определни теоретски начела, логични методи и посебни средства и постапки во истражувањето на основните општи законитости за настанокот и развитокот на државно-правните појави.</a:t>
            </a:r>
            <a:endParaRPr lang="en-US" sz="2000" dirty="0">
              <a:solidFill>
                <a:schemeClr val="tx1"/>
              </a:solidFill>
            </a:endParaRPr>
          </a:p>
        </p:txBody>
      </p:sp>
      <p:sp>
        <p:nvSpPr>
          <p:cNvPr id="6" name="Rectangle 5"/>
          <p:cNvSpPr/>
          <p:nvPr/>
        </p:nvSpPr>
        <p:spPr>
          <a:xfrm>
            <a:off x="381000" y="666690"/>
            <a:ext cx="8382000" cy="523220"/>
          </a:xfrm>
          <a:prstGeom prst="rect">
            <a:avLst/>
          </a:prstGeom>
        </p:spPr>
        <p:txBody>
          <a:bodyPr wrap="square">
            <a:spAutoFit/>
          </a:bodyPr>
          <a:lstStyle/>
          <a:p>
            <a:pPr marL="285750" indent="-285750" algn="ctr">
              <a:buFont typeface="Wingdings" panose="05000000000000000000" pitchFamily="2" charset="2"/>
              <a:buChar char="Ø"/>
            </a:pPr>
            <a:r>
              <a:rPr lang="ru-RU" sz="2800" dirty="0" smtClean="0">
                <a:effectLst>
                  <a:outerShdw blurRad="38100" dist="38100" dir="2700000" algn="tl">
                    <a:srgbClr val="000000">
                      <a:alpha val="43137"/>
                    </a:srgbClr>
                  </a:outerShdw>
                </a:effectLst>
              </a:rPr>
              <a:t> Што </a:t>
            </a:r>
            <a:r>
              <a:rPr lang="ru-RU" sz="2800" dirty="0">
                <a:effectLst>
                  <a:outerShdw blurRad="38100" dist="38100" dir="2700000" algn="tl">
                    <a:srgbClr val="000000">
                      <a:alpha val="43137"/>
                    </a:srgbClr>
                  </a:outerShdw>
                </a:effectLst>
              </a:rPr>
              <a:t>е </a:t>
            </a:r>
            <a:r>
              <a:rPr lang="ru-RU" sz="2800" dirty="0" smtClean="0">
                <a:effectLst>
                  <a:outerShdw blurRad="38100" dist="38100" dir="2700000" algn="tl">
                    <a:srgbClr val="000000">
                      <a:alpha val="43137"/>
                    </a:srgbClr>
                  </a:outerShdw>
                </a:effectLst>
              </a:rPr>
              <a:t>метод на  </a:t>
            </a:r>
            <a:r>
              <a:rPr lang="ru-RU" sz="2800" dirty="0">
                <a:effectLst>
                  <a:outerShdw blurRad="38100" dist="38100" dir="2700000" algn="tl">
                    <a:srgbClr val="000000">
                      <a:alpha val="43137"/>
                    </a:srgbClr>
                  </a:outerShdw>
                </a:effectLst>
              </a:rPr>
              <a:t>Воведот во </a:t>
            </a:r>
            <a:r>
              <a:rPr lang="ru-RU" sz="2800" dirty="0" smtClean="0">
                <a:effectLst>
                  <a:outerShdw blurRad="38100" dist="38100" dir="2700000" algn="tl">
                    <a:srgbClr val="000000">
                      <a:alpha val="43137"/>
                    </a:srgbClr>
                  </a:outerShdw>
                </a:effectLst>
              </a:rPr>
              <a:t>правото?</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32205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578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76200" y="1981200"/>
            <a:ext cx="8991600" cy="4800600"/>
          </a:xfrm>
        </p:spPr>
        <p:txBody>
          <a:bodyPr>
            <a:normAutofit fontScale="70000" lnSpcReduction="20000"/>
          </a:bodyPr>
          <a:lstStyle/>
          <a:p>
            <a:pPr>
              <a:buFont typeface="Wingdings" panose="05000000000000000000" pitchFamily="2" charset="2"/>
              <a:buChar char="ü"/>
            </a:pPr>
            <a:endParaRPr lang="mk-MK" sz="2000" dirty="0" smtClean="0">
              <a:solidFill>
                <a:srgbClr val="FF0000"/>
              </a:solidFill>
              <a:effectLst>
                <a:outerShdw blurRad="38100" dist="38100" dir="2700000" algn="tl">
                  <a:srgbClr val="000000">
                    <a:alpha val="43137"/>
                  </a:srgbClr>
                </a:outerShdw>
              </a:effectLst>
            </a:endParaRPr>
          </a:p>
          <a:p>
            <a:pPr>
              <a:buFont typeface="Wingdings" panose="05000000000000000000" pitchFamily="2" charset="2"/>
              <a:buChar char="ü"/>
            </a:pPr>
            <a:r>
              <a:rPr lang="mk-MK" sz="2900" dirty="0" smtClean="0">
                <a:solidFill>
                  <a:srgbClr val="FFFF00"/>
                </a:solidFill>
                <a:effectLst>
                  <a:outerShdw blurRad="38100" dist="38100" dir="2700000" algn="tl">
                    <a:srgbClr val="000000">
                      <a:alpha val="43137"/>
                    </a:srgbClr>
                  </a:outerShdw>
                </a:effectLst>
              </a:rPr>
              <a:t>Правен метод </a:t>
            </a:r>
            <a:r>
              <a:rPr lang="mk-MK" sz="2900" dirty="0" smtClean="0">
                <a:solidFill>
                  <a:schemeClr val="tx1"/>
                </a:solidFill>
              </a:rPr>
              <a:t>: - Овој метод е основен посебен метод во изучувањето на правните науки. Тој е најстар, најзначаен и единствен чисто правен метод, со кој се служи и воведот во правото. Тој државата и правото ги изучува исклучиво преку анализа на многубројните правни норми во државата.</a:t>
            </a:r>
          </a:p>
          <a:p>
            <a:pPr>
              <a:buFont typeface="Wingdings" panose="05000000000000000000" pitchFamily="2" charset="2"/>
              <a:buChar char="ü"/>
            </a:pPr>
            <a:r>
              <a:rPr lang="mk-MK" sz="2900" dirty="0" smtClean="0">
                <a:solidFill>
                  <a:srgbClr val="00B050"/>
                </a:solidFill>
                <a:effectLst>
                  <a:outerShdw blurRad="38100" dist="38100" dir="2700000" algn="tl">
                    <a:srgbClr val="000000">
                      <a:alpha val="43137"/>
                    </a:srgbClr>
                  </a:outerShdw>
                </a:effectLst>
              </a:rPr>
              <a:t>Социолошки метод </a:t>
            </a:r>
            <a:r>
              <a:rPr lang="mk-MK" sz="2900" dirty="0" smtClean="0">
                <a:solidFill>
                  <a:schemeClr val="tx1"/>
                </a:solidFill>
              </a:rPr>
              <a:t>: - Овој метод, за разлика од правниот, не ја испитува внатрешната содржина на правните норми, туку ги проучува и ги објаснува општествените фактори кои довеле до создавањето на правни норми со таква содржина или ги објаснува, уште пошироко, причините за настанокот и развитокот на државата и правото.</a:t>
            </a:r>
            <a:r>
              <a:rPr lang="ru-RU" sz="2900" dirty="0">
                <a:solidFill>
                  <a:schemeClr val="tx1"/>
                </a:solidFill>
              </a:rPr>
              <a:t> </a:t>
            </a:r>
            <a:endParaRPr lang="ru-RU" sz="2900" dirty="0" smtClean="0">
              <a:solidFill>
                <a:schemeClr val="tx1"/>
              </a:solidFill>
            </a:endParaRPr>
          </a:p>
          <a:p>
            <a:pPr>
              <a:buFont typeface="Wingdings" panose="05000000000000000000" pitchFamily="2" charset="2"/>
              <a:buChar char="ü"/>
            </a:pPr>
            <a:r>
              <a:rPr lang="ru-RU" sz="2900" dirty="0" smtClean="0">
                <a:solidFill>
                  <a:srgbClr val="0070C0"/>
                </a:solidFill>
                <a:effectLst>
                  <a:outerShdw blurRad="38100" dist="38100" dir="2700000" algn="tl">
                    <a:srgbClr val="000000">
                      <a:alpha val="43137"/>
                    </a:srgbClr>
                  </a:outerShdw>
                </a:effectLst>
              </a:rPr>
              <a:t>Историски </a:t>
            </a:r>
            <a:r>
              <a:rPr lang="ru-RU" sz="2900" dirty="0">
                <a:solidFill>
                  <a:srgbClr val="0070C0"/>
                </a:solidFill>
                <a:effectLst>
                  <a:outerShdw blurRad="38100" dist="38100" dir="2700000" algn="tl">
                    <a:srgbClr val="000000">
                      <a:alpha val="43137"/>
                    </a:srgbClr>
                  </a:outerShdw>
                </a:effectLst>
              </a:rPr>
              <a:t>метод </a:t>
            </a:r>
            <a:r>
              <a:rPr lang="ru-RU" sz="2900" dirty="0">
                <a:solidFill>
                  <a:schemeClr val="tx1"/>
                </a:solidFill>
              </a:rPr>
              <a:t>: - Основно обележје на историскиот метод се состои во тоа што општествените појави ги согледува во постојано движење, односно дека сите оштествени појави се подложни на период на настанок, развиток и исчезнување.</a:t>
            </a:r>
          </a:p>
          <a:p>
            <a:pPr>
              <a:buFont typeface="Wingdings" panose="05000000000000000000" pitchFamily="2" charset="2"/>
              <a:buChar char="ü"/>
            </a:pPr>
            <a:r>
              <a:rPr lang="ru-RU" sz="2900" dirty="0">
                <a:solidFill>
                  <a:srgbClr val="FF0000"/>
                </a:solidFill>
                <a:effectLst>
                  <a:outerShdw blurRad="38100" dist="38100" dir="2700000" algn="tl">
                    <a:srgbClr val="000000">
                      <a:alpha val="43137"/>
                    </a:srgbClr>
                  </a:outerShdw>
                </a:effectLst>
              </a:rPr>
              <a:t>Компаративен метод </a:t>
            </a:r>
            <a:r>
              <a:rPr lang="ru-RU" sz="2900" dirty="0">
                <a:solidFill>
                  <a:schemeClr val="tx1"/>
                </a:solidFill>
              </a:rPr>
              <a:t>: - На компаративниот или споредбениот метод основно обележје му е проучувањето на определени општествени појави, преку споредување со слични или спротивни појави.</a:t>
            </a:r>
            <a:endParaRPr lang="en-US" sz="2900" dirty="0">
              <a:solidFill>
                <a:schemeClr val="tx1"/>
              </a:solidFill>
            </a:endParaRPr>
          </a:p>
        </p:txBody>
      </p:sp>
      <p:sp>
        <p:nvSpPr>
          <p:cNvPr id="4" name="Rectangle 3"/>
          <p:cNvSpPr/>
          <p:nvPr/>
        </p:nvSpPr>
        <p:spPr>
          <a:xfrm>
            <a:off x="304800" y="543580"/>
            <a:ext cx="8458200" cy="523220"/>
          </a:xfrm>
          <a:prstGeom prst="rect">
            <a:avLst/>
          </a:prstGeom>
        </p:spPr>
        <p:txBody>
          <a:bodyPr wrap="square">
            <a:spAutoFit/>
          </a:bodyPr>
          <a:lstStyle/>
          <a:p>
            <a:pPr marL="285750" indent="-285750" algn="ctr">
              <a:buFont typeface="Wingdings" panose="05000000000000000000" pitchFamily="2" charset="2"/>
              <a:buChar char="Ø"/>
            </a:pPr>
            <a:r>
              <a:rPr lang="ru-RU" sz="2800" dirty="0" smtClean="0">
                <a:effectLst>
                  <a:outerShdw blurRad="38100" dist="38100" dir="2700000" algn="tl">
                    <a:srgbClr val="000000">
                      <a:alpha val="43137"/>
                    </a:srgbClr>
                  </a:outerShdw>
                </a:effectLst>
              </a:rPr>
              <a:t>Видови на посебни методи </a:t>
            </a:r>
            <a:r>
              <a:rPr lang="ru-RU" sz="2800" dirty="0" smtClean="0">
                <a:solidFill>
                  <a:srgbClr val="002060"/>
                </a:solidFill>
                <a:effectLst>
                  <a:outerShdw blurRad="38100" dist="38100" dir="2700000" algn="tl">
                    <a:srgbClr val="000000">
                      <a:alpha val="43137"/>
                    </a:srgbClr>
                  </a:outerShdw>
                </a:effectLst>
              </a:rPr>
              <a:t>:</a:t>
            </a:r>
            <a:endParaRPr lang="en-US" sz="28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41864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3175"/>
            <a:ext cx="9163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0" y="1981200"/>
            <a:ext cx="9144000" cy="4876800"/>
          </a:xfrm>
        </p:spPr>
        <p:txBody>
          <a:bodyPr>
            <a:normAutofit/>
          </a:bodyPr>
          <a:lstStyle/>
          <a:p>
            <a:pPr>
              <a:buFont typeface="Wingdings" panose="05000000000000000000" pitchFamily="2" charset="2"/>
              <a:buChar char="ü"/>
            </a:pPr>
            <a:r>
              <a:rPr lang="mk-MK" sz="2000" dirty="0" smtClean="0">
                <a:solidFill>
                  <a:schemeClr val="tx1"/>
                </a:solidFill>
              </a:rPr>
              <a:t>За овој поим постојат различни сфаќања и различни теории.</a:t>
            </a:r>
          </a:p>
          <a:p>
            <a:pPr>
              <a:buFont typeface="Wingdings" panose="05000000000000000000" pitchFamily="2" charset="2"/>
              <a:buChar char="ü"/>
            </a:pPr>
            <a:r>
              <a:rPr lang="mk-MK" sz="2000" dirty="0" smtClean="0">
                <a:solidFill>
                  <a:schemeClr val="tx1"/>
                </a:solidFill>
              </a:rPr>
              <a:t>Самиот термин </a:t>
            </a:r>
            <a:r>
              <a:rPr lang="mk-MK" sz="2000" i="1" dirty="0" smtClean="0">
                <a:solidFill>
                  <a:schemeClr val="tx1"/>
                </a:solidFill>
                <a:effectLst>
                  <a:outerShdw blurRad="38100" dist="38100" dir="2700000" algn="tl">
                    <a:srgbClr val="000000">
                      <a:alpha val="43137"/>
                    </a:srgbClr>
                  </a:outerShdw>
                </a:effectLst>
              </a:rPr>
              <a:t>„држава“  </a:t>
            </a:r>
            <a:r>
              <a:rPr lang="mk-MK" sz="2000" dirty="0" smtClean="0">
                <a:solidFill>
                  <a:schemeClr val="tx1"/>
                </a:solidFill>
              </a:rPr>
              <a:t>како облик на политичка организација на општеството не постои отсекогаш, туку од првите облици на политичкото организирање на луѓето.</a:t>
            </a:r>
          </a:p>
          <a:p>
            <a:pPr>
              <a:buFont typeface="Wingdings" panose="05000000000000000000" pitchFamily="2" charset="2"/>
              <a:buChar char="ü"/>
            </a:pPr>
            <a:r>
              <a:rPr lang="mk-MK" sz="2000" dirty="0" smtClean="0">
                <a:solidFill>
                  <a:schemeClr val="tx1"/>
                </a:solidFill>
              </a:rPr>
              <a:t>Суштината на поимот се состои во тоа што со држава се сака да се искаже  нешто </a:t>
            </a:r>
            <a:r>
              <a:rPr lang="mk-MK" sz="2000" i="1" dirty="0" smtClean="0">
                <a:solidFill>
                  <a:schemeClr val="tx1"/>
                </a:solidFill>
                <a:effectLst>
                  <a:outerShdw blurRad="38100" dist="38100" dir="2700000" algn="tl">
                    <a:srgbClr val="000000">
                      <a:alpha val="43137"/>
                    </a:srgbClr>
                  </a:outerShdw>
                </a:effectLst>
              </a:rPr>
              <a:t>уредено, организирано, постојано и трајно</a:t>
            </a:r>
            <a:r>
              <a:rPr lang="mk-MK" sz="2000" dirty="0" smtClean="0">
                <a:solidFill>
                  <a:schemeClr val="tx1"/>
                </a:solidFill>
              </a:rPr>
              <a:t>. Од историјата е познато дека сталешките организации биле нестабилни политички облици, засновани врз лична власт на кнезовите и кралевите кои истовремено биле и владетели и сопственици. Државата настанува, како модерна политичка творба, со заменување на сталешката со апсолутната монархија, кога непостојаната и нестабилната, персонилизираната власт, во која постои збрка на владеење и сопственост, се претвора во постојана и стабилна институционализирана власт во која јасно се разликуваат јавната и приватната сфера, т.е. Политичките прерогативи на владетелот и приватно-правните, сопственичките прерогативи на сопственикот.</a:t>
            </a:r>
            <a:endParaRPr lang="en-US" sz="2000" dirty="0">
              <a:solidFill>
                <a:schemeClr val="tx1"/>
              </a:solidFill>
            </a:endParaRPr>
          </a:p>
        </p:txBody>
      </p:sp>
      <p:sp>
        <p:nvSpPr>
          <p:cNvPr id="4" name="Rectangle 3"/>
          <p:cNvSpPr/>
          <p:nvPr/>
        </p:nvSpPr>
        <p:spPr>
          <a:xfrm>
            <a:off x="381000" y="666690"/>
            <a:ext cx="8382000" cy="523220"/>
          </a:xfrm>
          <a:prstGeom prst="rect">
            <a:avLst/>
          </a:prstGeom>
        </p:spPr>
        <p:txBody>
          <a:bodyPr wrap="square">
            <a:spAutoFit/>
          </a:bodyPr>
          <a:lstStyle/>
          <a:p>
            <a:pPr marL="285750" indent="-285750" algn="ctr">
              <a:buFont typeface="Wingdings" panose="05000000000000000000" pitchFamily="2" charset="2"/>
              <a:buChar char="Ø"/>
            </a:pPr>
            <a:r>
              <a:rPr lang="ru-RU" sz="2800" dirty="0" smtClean="0">
                <a:effectLst>
                  <a:outerShdw blurRad="38100" dist="38100" dir="2700000" algn="tl">
                    <a:srgbClr val="000000">
                      <a:alpha val="43137"/>
                    </a:srgbClr>
                  </a:outerShdw>
                </a:effectLst>
              </a:rPr>
              <a:t> За поимот и терминот „држава“</a:t>
            </a:r>
            <a:r>
              <a:rPr lang="ru-RU" sz="2800" dirty="0" smtClean="0">
                <a:solidFill>
                  <a:srgbClr val="002060"/>
                </a:solidFill>
                <a:effectLst>
                  <a:outerShdw blurRad="38100" dist="38100" dir="2700000" algn="tl">
                    <a:srgbClr val="000000">
                      <a:alpha val="43137"/>
                    </a:srgbClr>
                  </a:outerShdw>
                </a:effectLst>
              </a:rPr>
              <a:t>:</a:t>
            </a:r>
            <a:endParaRPr lang="en-US" sz="28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48079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2" y="1"/>
            <a:ext cx="916447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76200" y="1981200"/>
            <a:ext cx="8991600" cy="4724400"/>
          </a:xfrm>
        </p:spPr>
        <p:txBody>
          <a:bodyPr>
            <a:normAutofit/>
          </a:bodyPr>
          <a:lstStyle/>
          <a:p>
            <a:pPr>
              <a:buFont typeface="Wingdings" panose="05000000000000000000" pitchFamily="2" charset="2"/>
              <a:buChar char="ü"/>
            </a:pPr>
            <a:r>
              <a:rPr lang="mk-MK" sz="2000" dirty="0" smtClean="0">
                <a:solidFill>
                  <a:schemeClr val="tx1"/>
                </a:solidFill>
              </a:rPr>
              <a:t>За да се одговори како настанала државата треба да се нурне длабоко во историјата, во самите нејзини прапочетоци од настанувањето на човекот. </a:t>
            </a:r>
            <a:endParaRPr lang="mk-MK" sz="2000" dirty="0">
              <a:solidFill>
                <a:schemeClr val="tx1"/>
              </a:solidFill>
            </a:endParaRPr>
          </a:p>
          <a:p>
            <a:pPr>
              <a:buFont typeface="Wingdings" panose="05000000000000000000" pitchFamily="2" charset="2"/>
              <a:buChar char="ü"/>
            </a:pPr>
            <a:r>
              <a:rPr lang="mk-MK" sz="2000" dirty="0" smtClean="0">
                <a:solidFill>
                  <a:schemeClr val="tx1"/>
                </a:solidFill>
              </a:rPr>
              <a:t>Имено, човекот како претходник на државата која е сложена општествена институција, во праисторијата ја создава првобитната заедница, која можеме да ја сметаме како праоснова на државата.</a:t>
            </a:r>
          </a:p>
          <a:p>
            <a:pPr>
              <a:buFont typeface="Wingdings" panose="05000000000000000000" pitchFamily="2" charset="2"/>
              <a:buChar char="ü"/>
            </a:pPr>
            <a:r>
              <a:rPr lang="mk-MK" sz="2000" i="1" dirty="0" smtClean="0">
                <a:solidFill>
                  <a:schemeClr val="tx1"/>
                </a:solidFill>
                <a:effectLst>
                  <a:outerShdw blurRad="38100" dist="38100" dir="2700000" algn="tl">
                    <a:srgbClr val="000000">
                      <a:alpha val="43137"/>
                    </a:srgbClr>
                  </a:outerShdw>
                </a:effectLst>
              </a:rPr>
              <a:t>Првобитната заедница </a:t>
            </a:r>
            <a:r>
              <a:rPr lang="mk-MK" sz="2000" dirty="0" smtClean="0">
                <a:solidFill>
                  <a:schemeClr val="tx1"/>
                </a:solidFill>
              </a:rPr>
              <a:t>е древниот вид на колективно и кооперативно производство кое било резултат на немоќта и слабостите на човекот како единка пред околината и застрашувачката природа. Така човекот од поединец, станал колективно суштество.</a:t>
            </a:r>
          </a:p>
          <a:p>
            <a:pPr>
              <a:buFont typeface="Wingdings" panose="05000000000000000000" pitchFamily="2" charset="2"/>
              <a:buChar char="ü"/>
            </a:pPr>
            <a:r>
              <a:rPr lang="mk-MK" sz="2000" dirty="0" smtClean="0">
                <a:solidFill>
                  <a:schemeClr val="tx1"/>
                </a:solidFill>
              </a:rPr>
              <a:t>Првобитното стадо набргу ќе се преобрази во </a:t>
            </a:r>
            <a:r>
              <a:rPr lang="mk-MK" sz="2000" i="1" dirty="0" smtClean="0">
                <a:solidFill>
                  <a:schemeClr val="tx1"/>
                </a:solidFill>
                <a:effectLst>
                  <a:outerShdw blurRad="38100" dist="38100" dir="2700000" algn="tl">
                    <a:srgbClr val="000000">
                      <a:alpha val="43137"/>
                    </a:srgbClr>
                  </a:outerShdw>
                </a:effectLst>
              </a:rPr>
              <a:t>Род</a:t>
            </a:r>
            <a:r>
              <a:rPr lang="mk-MK" sz="2000" dirty="0" smtClean="0">
                <a:solidFill>
                  <a:schemeClr val="tx1"/>
                </a:solidFill>
              </a:rPr>
              <a:t>, како општествена група создадена за заеничко водење на домаќинството. Родовите ќе преминат во </a:t>
            </a:r>
            <a:r>
              <a:rPr lang="mk-MK" sz="2000" i="1" dirty="0" smtClean="0">
                <a:solidFill>
                  <a:schemeClr val="tx1"/>
                </a:solidFill>
                <a:effectLst>
                  <a:outerShdw blurRad="38100" dist="38100" dir="2700000" algn="tl">
                    <a:srgbClr val="000000">
                      <a:alpha val="43137"/>
                    </a:srgbClr>
                  </a:outerShdw>
                </a:effectLst>
              </a:rPr>
              <a:t>братства</a:t>
            </a:r>
            <a:r>
              <a:rPr lang="mk-MK" sz="2000" dirty="0" smtClean="0">
                <a:solidFill>
                  <a:schemeClr val="tx1"/>
                </a:solidFill>
              </a:rPr>
              <a:t> (фратрии), а овие во </a:t>
            </a:r>
            <a:r>
              <a:rPr lang="mk-MK" sz="2000" i="1" dirty="0" smtClean="0">
                <a:solidFill>
                  <a:schemeClr val="tx1"/>
                </a:solidFill>
                <a:effectLst>
                  <a:outerShdw blurRad="38100" dist="38100" dir="2700000" algn="tl">
                    <a:srgbClr val="000000">
                      <a:alpha val="43137"/>
                    </a:srgbClr>
                  </a:outerShdw>
                </a:effectLst>
              </a:rPr>
              <a:t>племиња</a:t>
            </a:r>
            <a:r>
              <a:rPr lang="mk-MK" sz="2000" dirty="0" smtClean="0">
                <a:solidFill>
                  <a:schemeClr val="tx1"/>
                </a:solidFill>
              </a:rPr>
              <a:t>. Три до пет племиња формираат </a:t>
            </a:r>
            <a:r>
              <a:rPr lang="mk-MK" sz="2000" i="1" dirty="0" smtClean="0">
                <a:solidFill>
                  <a:schemeClr val="tx1"/>
                </a:solidFill>
                <a:effectLst>
                  <a:outerShdw blurRad="38100" dist="38100" dir="2700000" algn="tl">
                    <a:srgbClr val="000000">
                      <a:alpha val="43137"/>
                    </a:srgbClr>
                  </a:outerShdw>
                </a:effectLst>
              </a:rPr>
              <a:t>племенски сојуз</a:t>
            </a:r>
            <a:r>
              <a:rPr lang="mk-MK" sz="2000" dirty="0" smtClean="0">
                <a:solidFill>
                  <a:schemeClr val="tx1"/>
                </a:solidFill>
              </a:rPr>
              <a:t>. Овде се јавува потребата да се управува со општествените работи, т.е. </a:t>
            </a:r>
            <a:r>
              <a:rPr lang="mk-MK" sz="2000" dirty="0">
                <a:solidFill>
                  <a:schemeClr val="tx1"/>
                </a:solidFill>
              </a:rPr>
              <a:t>п</a:t>
            </a:r>
            <a:r>
              <a:rPr lang="mk-MK" sz="2000" dirty="0" smtClean="0">
                <a:solidFill>
                  <a:schemeClr val="tx1"/>
                </a:solidFill>
              </a:rPr>
              <a:t>отребата да се воспостави </a:t>
            </a:r>
            <a:r>
              <a:rPr lang="mk-MK" sz="2000" i="1" dirty="0" smtClean="0">
                <a:solidFill>
                  <a:schemeClr val="tx1"/>
                </a:solidFill>
                <a:effectLst>
                  <a:outerShdw blurRad="38100" dist="38100" dir="2700000" algn="tl">
                    <a:srgbClr val="000000">
                      <a:alpha val="43137"/>
                    </a:srgbClr>
                  </a:outerShdw>
                </a:effectLst>
              </a:rPr>
              <a:t>јавна власт</a:t>
            </a:r>
            <a:r>
              <a:rPr lang="mk-MK" sz="2000" dirty="0" smtClean="0">
                <a:solidFill>
                  <a:schemeClr val="tx1"/>
                </a:solidFill>
              </a:rPr>
              <a:t>.</a:t>
            </a:r>
            <a:endParaRPr lang="en-US" sz="2000" dirty="0">
              <a:solidFill>
                <a:schemeClr val="tx1"/>
              </a:solidFill>
            </a:endParaRPr>
          </a:p>
        </p:txBody>
      </p:sp>
      <p:sp>
        <p:nvSpPr>
          <p:cNvPr id="5" name="Rectangle 4"/>
          <p:cNvSpPr/>
          <p:nvPr/>
        </p:nvSpPr>
        <p:spPr>
          <a:xfrm>
            <a:off x="381000" y="381000"/>
            <a:ext cx="8305800" cy="523220"/>
          </a:xfrm>
          <a:prstGeom prst="rect">
            <a:avLst/>
          </a:prstGeom>
        </p:spPr>
        <p:txBody>
          <a:bodyPr wrap="square">
            <a:spAutoFit/>
          </a:bodyPr>
          <a:lstStyle/>
          <a:p>
            <a:pPr marL="285750" indent="-285750" algn="ctr">
              <a:buFont typeface="Wingdings" panose="05000000000000000000" pitchFamily="2" charset="2"/>
              <a:buChar char="Ø"/>
            </a:pPr>
            <a:r>
              <a:rPr lang="ru-RU" sz="2800" dirty="0" smtClean="0">
                <a:effectLst>
                  <a:outerShdw blurRad="38100" dist="38100" dir="2700000" algn="tl">
                    <a:srgbClr val="000000">
                      <a:alpha val="43137"/>
                    </a:srgbClr>
                  </a:outerShdw>
                </a:effectLst>
              </a:rPr>
              <a:t>Првобитната заедница – настанок и власт</a:t>
            </a:r>
            <a:endParaRPr lang="ru-RU"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7359638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548</TotalTime>
  <Words>2290</Words>
  <Application>Microsoft Office PowerPoint</Application>
  <PresentationFormat>On-screen Show (4:3)</PresentationFormat>
  <Paragraphs>104</Paragraphs>
  <Slides>19</Slides>
  <Notes>1</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Hardcover</vt:lpstr>
      <vt:lpstr>Вовед во правото</vt:lpstr>
      <vt:lpstr>Поим за држава и за право</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Различни пристапи во однос на настанокот на државата</vt:lpstr>
      <vt:lpstr>PowerPoint Presentation</vt:lpstr>
      <vt:lpstr>PowerPoint Presentation</vt:lpstr>
      <vt:lpstr>PowerPoint Presentation</vt:lpstr>
      <vt:lpstr>PowerPoint Presentation</vt:lpstr>
      <vt:lpstr>PowerPoint Presentation</vt:lpstr>
      <vt:lpstr>PowerPoint Presentation</vt:lpstr>
      <vt:lpstr>Создавањето на државата кај одделни народи</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Вовед во правото</dc:title>
  <dc:creator>Korisnik</dc:creator>
  <cp:lastModifiedBy>Korisnik</cp:lastModifiedBy>
  <cp:revision>47</cp:revision>
  <dcterms:created xsi:type="dcterms:W3CDTF">2015-07-22T10:59:48Z</dcterms:created>
  <dcterms:modified xsi:type="dcterms:W3CDTF">2015-07-24T10:12:44Z</dcterms:modified>
</cp:coreProperties>
</file>