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13" r:id="rId3"/>
    <p:sldId id="315" r:id="rId4"/>
    <p:sldId id="317" r:id="rId5"/>
    <p:sldId id="319" r:id="rId6"/>
    <p:sldId id="363" r:id="rId7"/>
    <p:sldId id="365" r:id="rId8"/>
    <p:sldId id="367" r:id="rId9"/>
    <p:sldId id="321" r:id="rId10"/>
    <p:sldId id="323" r:id="rId11"/>
    <p:sldId id="325" r:id="rId12"/>
    <p:sldId id="369" r:id="rId13"/>
    <p:sldId id="371" r:id="rId14"/>
    <p:sldId id="373" r:id="rId15"/>
    <p:sldId id="327" r:id="rId16"/>
    <p:sldId id="329" r:id="rId17"/>
    <p:sldId id="331" r:id="rId18"/>
    <p:sldId id="333" r:id="rId19"/>
    <p:sldId id="335" r:id="rId20"/>
    <p:sldId id="337" r:id="rId21"/>
    <p:sldId id="339" r:id="rId22"/>
    <p:sldId id="341" r:id="rId23"/>
    <p:sldId id="343" r:id="rId24"/>
    <p:sldId id="345" r:id="rId25"/>
    <p:sldId id="347" r:id="rId26"/>
    <p:sldId id="349" r:id="rId27"/>
    <p:sldId id="351" r:id="rId28"/>
    <p:sldId id="353" r:id="rId29"/>
    <p:sldId id="355" r:id="rId30"/>
    <p:sldId id="357" r:id="rId31"/>
    <p:sldId id="359" r:id="rId32"/>
    <p:sldId id="361" r:id="rId33"/>
    <p:sldId id="375" r:id="rId34"/>
    <p:sldId id="377" r:id="rId35"/>
    <p:sldId id="379" r:id="rId36"/>
    <p:sldId id="381" r:id="rId37"/>
    <p:sldId id="383" r:id="rId38"/>
    <p:sldId id="385" r:id="rId39"/>
    <p:sldId id="387" r:id="rId40"/>
    <p:sldId id="389" r:id="rId41"/>
    <p:sldId id="391" r:id="rId42"/>
    <p:sldId id="393" r:id="rId43"/>
    <p:sldId id="395" r:id="rId44"/>
    <p:sldId id="308" r:id="rId45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4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18" autoAdjust="0"/>
    <p:restoredTop sz="94673" autoAdjust="0"/>
  </p:normalViewPr>
  <p:slideViewPr>
    <p:cSldViewPr>
      <p:cViewPr varScale="1">
        <p:scale>
          <a:sx n="43" d="100"/>
          <a:sy n="43" d="100"/>
        </p:scale>
        <p:origin x="118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4"/>
          <p:cNvCxnSpPr/>
          <p:nvPr/>
        </p:nvCxnSpPr>
        <p:spPr>
          <a:xfrm flipV="1">
            <a:off x="6289675" y="5264150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/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289B8-4FD9-4D8E-90C3-2B44F9692A4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16303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D416C-CBC9-48A7-AB06-D8287BE3D668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129474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5400000" flipV="1">
            <a:off x="7543800" y="173038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D228A-C72D-4F3A-BD83-D019EFD85AE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86816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360DB-8599-4756-9100-632EB2F932E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46125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4"/>
          <p:cNvCxnSpPr/>
          <p:nvPr/>
        </p:nvCxnSpPr>
        <p:spPr>
          <a:xfrm flipV="1">
            <a:off x="6289675" y="5264150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/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1BBD3-8E44-4A63-A4B8-C8F5083374E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1275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0586F-A57C-4676-8121-B6254A5260A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04380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DDB0E-4682-4C73-8814-3A90CB2ACE07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46387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FA88D-7BF0-49D8-955C-8C9A8F1739F9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97165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083D4-3D5D-4CF8-95BE-47AF58D858E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64326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23E9-6D25-4D36-93FC-8ED6FF72816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9234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6289675" y="5264150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/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B15DD-3C84-4035-AE4D-0AE54448F879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17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350" y="585788"/>
            <a:ext cx="7289800" cy="149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8350" y="2286000"/>
            <a:ext cx="7289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350" y="6470650"/>
            <a:ext cx="1616075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650"/>
            <a:ext cx="442595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650"/>
            <a:ext cx="73025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mtClean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BB2305F-309D-45E7-AB41-0ED5784B7DAF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7088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1" r:id="rId2"/>
    <p:sldLayoutId id="2147483708" r:id="rId3"/>
    <p:sldLayoutId id="2147483702" r:id="rId4"/>
    <p:sldLayoutId id="2147483703" r:id="rId5"/>
    <p:sldLayoutId id="2147483704" r:id="rId6"/>
    <p:sldLayoutId id="2147483709" r:id="rId7"/>
    <p:sldLayoutId id="2147483705" r:id="rId8"/>
    <p:sldLayoutId id="2147483710" r:id="rId9"/>
    <p:sldLayoutId id="2147483706" r:id="rId10"/>
    <p:sldLayoutId id="2147483711" r:id="rId11"/>
  </p:sldLayoutIdLst>
  <p:txStyles>
    <p:titleStyle>
      <a:lvl1pPr algn="l" defTabSz="912813" rtl="0" fontAlgn="base">
        <a:lnSpc>
          <a:spcPct val="80000"/>
        </a:lnSpc>
        <a:spcBef>
          <a:spcPct val="0"/>
        </a:spcBef>
        <a:spcAft>
          <a:spcPct val="0"/>
        </a:spcAft>
        <a:defRPr sz="4400" kern="1200" cap="all" spc="100">
          <a:solidFill>
            <a:srgbClr val="474233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474233"/>
          </a:solidFill>
          <a:latin typeface="Tw Cen MT Condensed" panose="020B0606020104020203" pitchFamily="34" charset="0"/>
        </a:defRPr>
      </a:lvl2pPr>
      <a:lvl3pPr algn="l" defTabSz="912813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474233"/>
          </a:solidFill>
          <a:latin typeface="Tw Cen MT Condensed" panose="020B0606020104020203" pitchFamily="34" charset="0"/>
        </a:defRPr>
      </a:lvl3pPr>
      <a:lvl4pPr algn="l" defTabSz="912813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474233"/>
          </a:solidFill>
          <a:latin typeface="Tw Cen MT Condensed" panose="020B0606020104020203" pitchFamily="34" charset="0"/>
        </a:defRPr>
      </a:lvl4pPr>
      <a:lvl5pPr algn="l" defTabSz="912813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474233"/>
          </a:solidFill>
          <a:latin typeface="Tw Cen MT Condensed" panose="020B0606020104020203" pitchFamily="34" charset="0"/>
        </a:defRPr>
      </a:lvl5pPr>
      <a:lvl6pPr marL="457200" algn="l" defTabSz="912813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474233"/>
          </a:solidFill>
          <a:latin typeface="Tw Cen MT Condensed" panose="020B0606020104020203" pitchFamily="34" charset="0"/>
        </a:defRPr>
      </a:lvl6pPr>
      <a:lvl7pPr marL="914400" algn="l" defTabSz="912813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474233"/>
          </a:solidFill>
          <a:latin typeface="Tw Cen MT Condensed" panose="020B0606020104020203" pitchFamily="34" charset="0"/>
        </a:defRPr>
      </a:lvl7pPr>
      <a:lvl8pPr marL="1371600" algn="l" defTabSz="912813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474233"/>
          </a:solidFill>
          <a:latin typeface="Tw Cen MT Condensed" panose="020B0606020104020203" pitchFamily="34" charset="0"/>
        </a:defRPr>
      </a:lvl8pPr>
      <a:lvl9pPr marL="1828800" algn="l" defTabSz="912813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474233"/>
          </a:solidFill>
          <a:latin typeface="Tw Cen MT Condensed" panose="020B0606020104020203" pitchFamily="34" charset="0"/>
        </a:defRPr>
      </a:lvl9pPr>
    </p:titleStyle>
    <p:bodyStyle>
      <a:lvl1pPr marL="90488" indent="-90488" algn="l" defTabSz="912813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13" indent="-136525" algn="l" defTabSz="912813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7675" indent="-136525" algn="l" defTabSz="912813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3725" indent="-136525" algn="l" defTabSz="912813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6288" indent="-136525" algn="l" defTabSz="912813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341438"/>
            <a:ext cx="7772400" cy="2447925"/>
          </a:xfrm>
        </p:spPr>
        <p:txBody>
          <a:bodyPr>
            <a:normAutofit fontScale="90000"/>
          </a:bodyPr>
          <a:lstStyle/>
          <a:p>
            <a:pPr defTabSz="914377" fontAlgn="auto">
              <a:spcAft>
                <a:spcPts val="0"/>
              </a:spcAft>
              <a:defRPr/>
            </a:pPr>
            <a:r>
              <a:rPr lang="es-ES" altLang="en-US" sz="8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es-ES" altLang="en-US" sz="8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es-ES" altLang="en-US" sz="8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es-ES" altLang="en-US" sz="8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es-ES" altLang="en-US" sz="8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es-ES" altLang="en-US" sz="8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es-ES" altLang="en-US" sz="8800" b="1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Berufe</a:t>
            </a:r>
            <a:r>
              <a:rPr lang="es-ES" altLang="en-US" sz="8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es-ES" altLang="en-US" sz="8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es-ES" altLang="en-US" sz="8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es-ES" altLang="en-US" sz="8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endParaRPr lang="es-ES" altLang="en-US" sz="8800" b="1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611188" y="6092825"/>
            <a:ext cx="70151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2400" b="1" u="none"/>
              <a:t>                      www.algoritam.mk</a:t>
            </a:r>
          </a:p>
        </p:txBody>
      </p:sp>
      <p:pic>
        <p:nvPicPr>
          <p:cNvPr id="7172" name="Picture 8" descr="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2744788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35600"/>
            <a:ext cx="1438275" cy="131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Sekretär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Sekretärin</a:t>
            </a:r>
          </a:p>
        </p:txBody>
      </p:sp>
      <p:sp>
        <p:nvSpPr>
          <p:cNvPr id="16387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8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1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6392" name="Picture 12" descr="j03984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0" y="765175"/>
            <a:ext cx="321945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13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Verkäufer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Verkäuferin</a:t>
            </a:r>
          </a:p>
        </p:txBody>
      </p:sp>
      <p:sp>
        <p:nvSpPr>
          <p:cNvPr id="17411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2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5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7416" name="Picture 12" descr="j022897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008063"/>
            <a:ext cx="360045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3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Chef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Chefin</a:t>
            </a:r>
          </a:p>
        </p:txBody>
      </p:sp>
      <p:sp>
        <p:nvSpPr>
          <p:cNvPr id="18435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6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9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440" name="Picture 10" descr="199003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981075"/>
            <a:ext cx="4608512" cy="333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11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Bäcker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Bäckerin</a:t>
            </a:r>
          </a:p>
        </p:txBody>
      </p:sp>
      <p:sp>
        <p:nvSpPr>
          <p:cNvPr id="19459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3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4" name="Picture 11" descr="j028093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412875"/>
            <a:ext cx="3468688" cy="318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12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Fleischer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Fleischerin</a:t>
            </a:r>
          </a:p>
        </p:txBody>
      </p:sp>
      <p:sp>
        <p:nvSpPr>
          <p:cNvPr id="20483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4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7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488" name="Picture 11" descr="pe01006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341438"/>
            <a:ext cx="326072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2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Klempner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Klempnerin</a:t>
            </a:r>
          </a:p>
        </p:txBody>
      </p:sp>
      <p:sp>
        <p:nvSpPr>
          <p:cNvPr id="21507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08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1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512" name="Picture 11" descr="183303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692150"/>
            <a:ext cx="2589213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12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Elektriker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Elektrikerin</a:t>
            </a:r>
          </a:p>
        </p:txBody>
      </p:sp>
      <p:sp>
        <p:nvSpPr>
          <p:cNvPr id="22531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2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2536" name="Picture 11" descr="198787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981075"/>
            <a:ext cx="2362200" cy="334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12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Bauingenieur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Bauingenieurin</a:t>
            </a:r>
          </a:p>
        </p:txBody>
      </p:sp>
      <p:sp>
        <p:nvSpPr>
          <p:cNvPr id="23555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6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9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3560" name="Picture 11" descr="19800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125538"/>
            <a:ext cx="2208212" cy="321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1" name="Picture 12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Zimmermann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----</a:t>
            </a:r>
          </a:p>
        </p:txBody>
      </p:sp>
      <p:sp>
        <p:nvSpPr>
          <p:cNvPr id="24579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0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3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4584" name="Picture 11" descr="240473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981075"/>
            <a:ext cx="3021013" cy="348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Picture 12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Tischler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Tischlerin</a:t>
            </a:r>
          </a:p>
        </p:txBody>
      </p:sp>
      <p:sp>
        <p:nvSpPr>
          <p:cNvPr id="25603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4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7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5608" name="Picture 11" descr="22431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33375"/>
            <a:ext cx="272415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9" name="Picture 12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Maurer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Maurerin</a:t>
            </a:r>
          </a:p>
        </p:txBody>
      </p:sp>
      <p:pic>
        <p:nvPicPr>
          <p:cNvPr id="8195" name="Picture 7" descr="198000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412875"/>
            <a:ext cx="3062288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Oval 8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Line 9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10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Oval 11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0" name="Line 14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201" name="Picture 15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Künstler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Künstlerin</a:t>
            </a:r>
          </a:p>
        </p:txBody>
      </p:sp>
      <p:sp>
        <p:nvSpPr>
          <p:cNvPr id="26627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28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1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6632" name="Picture 11" descr="223845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836613"/>
            <a:ext cx="2146300" cy="368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3" name="Picture 12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Pianist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Pianistin</a:t>
            </a:r>
          </a:p>
        </p:txBody>
      </p:sp>
      <p:sp>
        <p:nvSpPr>
          <p:cNvPr id="27651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2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5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7656" name="Picture 11" descr="185988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981075"/>
            <a:ext cx="2971800" cy="35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7" name="Picture 12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Fotograf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Fotografin</a:t>
            </a:r>
          </a:p>
        </p:txBody>
      </p:sp>
      <p:sp>
        <p:nvSpPr>
          <p:cNvPr id="28675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6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9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8680" name="Picture 11" descr="18728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765175"/>
            <a:ext cx="558165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1" name="Picture 12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Hausmeister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Hausmeisterin</a:t>
            </a:r>
          </a:p>
        </p:txBody>
      </p:sp>
      <p:sp>
        <p:nvSpPr>
          <p:cNvPr id="29699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0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3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9704" name="Picture 11" descr="223866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765175"/>
            <a:ext cx="2638425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5" name="Picture 12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Raumpfleger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Raumpflegerin</a:t>
            </a:r>
          </a:p>
        </p:txBody>
      </p:sp>
      <p:sp>
        <p:nvSpPr>
          <p:cNvPr id="30723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4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7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28" name="Picture 11" descr="18331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052513"/>
            <a:ext cx="3705225" cy="322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9" name="Picture 12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Schäfer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Schäferin</a:t>
            </a:r>
          </a:p>
        </p:txBody>
      </p:sp>
      <p:sp>
        <p:nvSpPr>
          <p:cNvPr id="31747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8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1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1752" name="Picture 11" descr="238948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052513"/>
            <a:ext cx="2667000" cy="338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3" name="Picture 12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Richter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Richterin</a:t>
            </a:r>
          </a:p>
        </p:txBody>
      </p:sp>
      <p:sp>
        <p:nvSpPr>
          <p:cNvPr id="32771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2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5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2776" name="Picture 11" descr="19914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268413"/>
            <a:ext cx="3430587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7" name="Picture 12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Anwalt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Anwältin</a:t>
            </a:r>
          </a:p>
        </p:txBody>
      </p:sp>
      <p:sp>
        <p:nvSpPr>
          <p:cNvPr id="33795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6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9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3800" name="Picture 11" descr="19907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412875"/>
            <a:ext cx="3575050" cy="270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1" name="Picture 12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Polizist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Polizistin</a:t>
            </a:r>
          </a:p>
        </p:txBody>
      </p:sp>
      <p:sp>
        <p:nvSpPr>
          <p:cNvPr id="34819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0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3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4824" name="Picture 11" descr="j04263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638" y="765175"/>
            <a:ext cx="1246187" cy="378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5" name="Picture 12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Feuerwehrmann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Feuerwehrfrau</a:t>
            </a:r>
          </a:p>
        </p:txBody>
      </p:sp>
      <p:sp>
        <p:nvSpPr>
          <p:cNvPr id="35843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4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7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5848" name="Picture 11" descr="j04229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538" y="1579563"/>
            <a:ext cx="5310187" cy="262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9" name="Picture 12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Maler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Malerin</a:t>
            </a:r>
          </a:p>
        </p:txBody>
      </p:sp>
      <p:sp>
        <p:nvSpPr>
          <p:cNvPr id="9219" name="Oval 6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0" name="Line 7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8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Oval 9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Line 10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224" name="Picture 12" descr="1839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125538"/>
            <a:ext cx="3629025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3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Arzt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Ärztin</a:t>
            </a:r>
          </a:p>
        </p:txBody>
      </p:sp>
      <p:sp>
        <p:nvSpPr>
          <p:cNvPr id="36867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8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1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6872" name="Picture 11" descr="j0436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836613"/>
            <a:ext cx="3155950" cy="356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3" name="Picture 12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Müllmann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Müllfrau</a:t>
            </a:r>
          </a:p>
        </p:txBody>
      </p:sp>
      <p:sp>
        <p:nvSpPr>
          <p:cNvPr id="37891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892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895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7896" name="Picture 11" descr="j019797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13" y="981075"/>
            <a:ext cx="2106612" cy="347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7" name="Picture 12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Krankenpfleger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Krankenschwester</a:t>
            </a:r>
          </a:p>
        </p:txBody>
      </p:sp>
      <p:sp>
        <p:nvSpPr>
          <p:cNvPr id="38915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16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19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8920" name="Picture 11" descr="j02957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268413"/>
            <a:ext cx="2933700" cy="291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1" name="Picture 12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Architekt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Architektin</a:t>
            </a:r>
          </a:p>
        </p:txBody>
      </p:sp>
      <p:sp>
        <p:nvSpPr>
          <p:cNvPr id="39939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0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1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3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9944" name="Picture 11" descr="j04044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412875"/>
            <a:ext cx="3432175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5" name="Picture 12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Bauarbeiter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 Bauarbeiterin</a:t>
            </a:r>
          </a:p>
        </p:txBody>
      </p:sp>
      <p:sp>
        <p:nvSpPr>
          <p:cNvPr id="40963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4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6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7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0968" name="Picture 12" descr="j04325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765175"/>
            <a:ext cx="3563937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9" name="Picture 13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Schauspieler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Schauspielerin</a:t>
            </a:r>
          </a:p>
        </p:txBody>
      </p:sp>
      <p:sp>
        <p:nvSpPr>
          <p:cNvPr id="41987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88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1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992" name="Picture 11" descr="j01497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803275"/>
            <a:ext cx="4537075" cy="348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3" name="Picture 12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28575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Dirigent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Dirigentin</a:t>
            </a:r>
          </a:p>
        </p:txBody>
      </p:sp>
      <p:sp>
        <p:nvSpPr>
          <p:cNvPr id="43011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2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4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5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3016" name="Picture 11" descr="j04344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125538"/>
            <a:ext cx="2659062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7" name="Picture 12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Computerfachmann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Computerfachfrau</a:t>
            </a:r>
          </a:p>
        </p:txBody>
      </p:sp>
      <p:sp>
        <p:nvSpPr>
          <p:cNvPr id="44035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36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7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8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39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4040" name="Picture 11" descr="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1" name="Picture 12" descr="j040437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981075"/>
            <a:ext cx="3309938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90000"/>
              </a:lnSpc>
              <a:defRPr/>
            </a:pPr>
            <a:r>
              <a:rPr lang="es-ES" altLang="en-US" sz="3600" b="1" smtClean="0"/>
              <a:t>der Briefträger</a:t>
            </a:r>
          </a:p>
          <a:p>
            <a:pPr defTabSz="914377" fontAlgn="auto">
              <a:lnSpc>
                <a:spcPct val="90000"/>
              </a:lnSpc>
              <a:defRPr/>
            </a:pPr>
            <a:r>
              <a:rPr lang="es-ES" altLang="en-US" sz="3600" b="1" smtClean="0"/>
              <a:t>die Briefträgerin</a:t>
            </a:r>
          </a:p>
        </p:txBody>
      </p:sp>
      <p:sp>
        <p:nvSpPr>
          <p:cNvPr id="45059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0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2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3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5064" name="Picture 10" descr="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5" name="Picture 12" descr="j02907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913" y="981075"/>
            <a:ext cx="328295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90000"/>
              </a:lnSpc>
              <a:defRPr/>
            </a:pPr>
            <a:r>
              <a:rPr lang="es-ES" altLang="en-US" sz="3600" b="1" smtClean="0"/>
              <a:t>der Regisseur</a:t>
            </a:r>
          </a:p>
          <a:p>
            <a:pPr defTabSz="914377" fontAlgn="auto">
              <a:lnSpc>
                <a:spcPct val="90000"/>
              </a:lnSpc>
              <a:defRPr/>
            </a:pPr>
            <a:r>
              <a:rPr lang="es-ES" altLang="en-US" sz="3600" b="1" smtClean="0"/>
              <a:t>die Regisseurin</a:t>
            </a:r>
          </a:p>
        </p:txBody>
      </p:sp>
      <p:sp>
        <p:nvSpPr>
          <p:cNvPr id="46083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4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5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6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7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6088" name="Picture 10" descr="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9" name="Picture 12" descr="j040179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981075"/>
            <a:ext cx="2654300" cy="320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Lehrer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Lehrerin</a:t>
            </a:r>
          </a:p>
        </p:txBody>
      </p:sp>
      <p:sp>
        <p:nvSpPr>
          <p:cNvPr id="10243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48" name="Picture 12" descr="j04359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196975"/>
            <a:ext cx="2706688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13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90000"/>
              </a:lnSpc>
              <a:defRPr/>
            </a:pPr>
            <a:r>
              <a:rPr lang="es-ES" altLang="en-US" sz="3600" b="1" smtClean="0"/>
              <a:t>der Busfahrer</a:t>
            </a:r>
          </a:p>
          <a:p>
            <a:pPr defTabSz="914377" fontAlgn="auto">
              <a:lnSpc>
                <a:spcPct val="90000"/>
              </a:lnSpc>
              <a:defRPr/>
            </a:pPr>
            <a:r>
              <a:rPr lang="es-ES" altLang="en-US" sz="3600" b="1" smtClean="0"/>
              <a:t>die Busfahrerin</a:t>
            </a:r>
          </a:p>
        </p:txBody>
      </p:sp>
      <p:sp>
        <p:nvSpPr>
          <p:cNvPr id="47107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08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0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1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7112" name="Picture 10" descr="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3" name="Picture 12" descr="j021209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268413"/>
            <a:ext cx="3360737" cy="2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90000"/>
              </a:lnSpc>
              <a:defRPr/>
            </a:pPr>
            <a:r>
              <a:rPr lang="es-ES" altLang="en-US" sz="3600" b="1" smtClean="0"/>
              <a:t>der Musiker</a:t>
            </a:r>
          </a:p>
          <a:p>
            <a:pPr defTabSz="914377" fontAlgn="auto">
              <a:lnSpc>
                <a:spcPct val="90000"/>
              </a:lnSpc>
              <a:defRPr/>
            </a:pPr>
            <a:r>
              <a:rPr lang="es-ES" altLang="en-US" sz="3600" b="1" smtClean="0"/>
              <a:t>die Musikerin</a:t>
            </a:r>
          </a:p>
        </p:txBody>
      </p:sp>
      <p:sp>
        <p:nvSpPr>
          <p:cNvPr id="48131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32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3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4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35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8136" name="Picture 10" descr="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7" name="Picture 12" descr="j043818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052513"/>
            <a:ext cx="3109912" cy="330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90000"/>
              </a:lnSpc>
              <a:defRPr/>
            </a:pPr>
            <a:r>
              <a:rPr lang="es-ES" altLang="en-US" sz="3600" b="1" smtClean="0"/>
              <a:t>der Sänger</a:t>
            </a:r>
          </a:p>
          <a:p>
            <a:pPr defTabSz="914377" fontAlgn="auto">
              <a:lnSpc>
                <a:spcPct val="90000"/>
              </a:lnSpc>
              <a:defRPr/>
            </a:pPr>
            <a:r>
              <a:rPr lang="es-ES" altLang="en-US" sz="3600" b="1" smtClean="0"/>
              <a:t>die Sängerin</a:t>
            </a:r>
          </a:p>
        </p:txBody>
      </p:sp>
      <p:sp>
        <p:nvSpPr>
          <p:cNvPr id="49155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156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7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8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159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9160" name="Picture 10" descr="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1" name="Picture 12" descr="j039749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268413"/>
            <a:ext cx="2116138" cy="307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90000"/>
              </a:lnSpc>
              <a:defRPr/>
            </a:pPr>
            <a:r>
              <a:rPr lang="es-ES" altLang="en-US" sz="3600" b="1" smtClean="0"/>
              <a:t>der Apotheker</a:t>
            </a:r>
          </a:p>
          <a:p>
            <a:pPr defTabSz="914377" fontAlgn="auto">
              <a:lnSpc>
                <a:spcPct val="90000"/>
              </a:lnSpc>
              <a:defRPr/>
            </a:pPr>
            <a:r>
              <a:rPr lang="es-ES" altLang="en-US" sz="3600" b="1" smtClean="0"/>
              <a:t>die Apothekerin</a:t>
            </a:r>
          </a:p>
        </p:txBody>
      </p:sp>
      <p:sp>
        <p:nvSpPr>
          <p:cNvPr id="50179" name="Text Box 4"/>
          <p:cNvSpPr txBox="1">
            <a:spLocks noChangeArrowheads="1"/>
          </p:cNvSpPr>
          <p:nvPr/>
        </p:nvSpPr>
        <p:spPr bwMode="auto">
          <a:xfrm>
            <a:off x="4572000" y="6092825"/>
            <a:ext cx="2698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2400" b="1" u="none"/>
              <a:t> </a:t>
            </a:r>
          </a:p>
        </p:txBody>
      </p:sp>
      <p:sp>
        <p:nvSpPr>
          <p:cNvPr id="50180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1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2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3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4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0185" name="Picture 10" descr="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6" name="Picture 12" descr="j035529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908050"/>
            <a:ext cx="3297237" cy="342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Text Box 5"/>
          <p:cNvSpPr txBox="1">
            <a:spLocks noChangeArrowheads="1"/>
          </p:cNvSpPr>
          <p:nvPr/>
        </p:nvSpPr>
        <p:spPr bwMode="auto">
          <a:xfrm>
            <a:off x="187325" y="5467350"/>
            <a:ext cx="877728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ES" altLang="en-US" sz="3600" b="1" u="non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www.algoritam.mk</a:t>
            </a:r>
          </a:p>
        </p:txBody>
      </p:sp>
      <p:pic>
        <p:nvPicPr>
          <p:cNvPr id="5120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900" y="1700213"/>
            <a:ext cx="3224213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Schneider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Schneiderin</a:t>
            </a:r>
          </a:p>
        </p:txBody>
      </p:sp>
      <p:sp>
        <p:nvSpPr>
          <p:cNvPr id="11267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8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272" name="Picture 12" descr="j025165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914400"/>
            <a:ext cx="3527425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13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Kfz-Mechaniker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Kfz-Mechanikerin</a:t>
            </a:r>
          </a:p>
        </p:txBody>
      </p:sp>
      <p:sp>
        <p:nvSpPr>
          <p:cNvPr id="12291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2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296" name="Picture 11" descr="j029575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052513"/>
            <a:ext cx="3671887" cy="342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12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Koch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Köchin</a:t>
            </a:r>
          </a:p>
        </p:txBody>
      </p:sp>
      <p:sp>
        <p:nvSpPr>
          <p:cNvPr id="13315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6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320" name="Picture 11" descr="j04240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1268413"/>
            <a:ext cx="2085975" cy="305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12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Kellner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Kellnerin</a:t>
            </a:r>
          </a:p>
        </p:txBody>
      </p:sp>
      <p:sp>
        <p:nvSpPr>
          <p:cNvPr id="14339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0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3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44" name="Picture 11" descr="j033410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052513"/>
            <a:ext cx="2230438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12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29150"/>
            <a:ext cx="7848600" cy="1247775"/>
          </a:xfrm>
        </p:spPr>
        <p:txBody>
          <a:bodyPr rtlCol="0"/>
          <a:lstStyle/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der Pilot</a:t>
            </a:r>
          </a:p>
          <a:p>
            <a:pPr defTabSz="914377" fontAlgn="auto">
              <a:lnSpc>
                <a:spcPct val="80000"/>
              </a:lnSpc>
              <a:defRPr/>
            </a:pPr>
            <a:r>
              <a:rPr lang="es-ES" altLang="en-US" sz="4000" b="1" smtClean="0"/>
              <a:t>die Pilotin</a:t>
            </a:r>
          </a:p>
        </p:txBody>
      </p:sp>
      <p:sp>
        <p:nvSpPr>
          <p:cNvPr id="15363" name="Oval 5"/>
          <p:cNvSpPr>
            <a:spLocks noChangeArrowheads="1"/>
          </p:cNvSpPr>
          <p:nvPr/>
        </p:nvSpPr>
        <p:spPr bwMode="auto">
          <a:xfrm>
            <a:off x="827088" y="5300663"/>
            <a:ext cx="431800" cy="431800"/>
          </a:xfrm>
          <a:prstGeom prst="ellipse">
            <a:avLst/>
          </a:prstGeom>
          <a:solidFill>
            <a:srgbClr val="E5494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4" name="Line 6"/>
          <p:cNvSpPr>
            <a:spLocks noChangeShapeType="1"/>
          </p:cNvSpPr>
          <p:nvPr/>
        </p:nvSpPr>
        <p:spPr bwMode="auto">
          <a:xfrm>
            <a:off x="1042988" y="57324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7"/>
          <p:cNvSpPr>
            <a:spLocks noChangeShapeType="1"/>
          </p:cNvSpPr>
          <p:nvPr/>
        </p:nvSpPr>
        <p:spPr bwMode="auto">
          <a:xfrm flipH="1">
            <a:off x="971550" y="58769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Oval 8"/>
          <p:cNvSpPr>
            <a:spLocks noChangeArrowheads="1"/>
          </p:cNvSpPr>
          <p:nvPr/>
        </p:nvSpPr>
        <p:spPr bwMode="auto">
          <a:xfrm>
            <a:off x="827088" y="4724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Line 9"/>
          <p:cNvSpPr>
            <a:spLocks noChangeShapeType="1"/>
          </p:cNvSpPr>
          <p:nvPr/>
        </p:nvSpPr>
        <p:spPr bwMode="auto">
          <a:xfrm flipV="1">
            <a:off x="1187450" y="45815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368" name="Picture 11" descr="19896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908050"/>
            <a:ext cx="3544887" cy="370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12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519</TotalTime>
  <Words>173</Words>
  <Application>Microsoft Office PowerPoint</Application>
  <PresentationFormat>On-screen Show (4:3)</PresentationFormat>
  <Paragraphs>88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Tw Cen MT Condensed</vt:lpstr>
      <vt:lpstr>Tw Cen MT</vt:lpstr>
      <vt:lpstr>Wingdings 3</vt:lpstr>
      <vt:lpstr>Calibri</vt:lpstr>
      <vt:lpstr>Integral</vt:lpstr>
      <vt:lpstr>   Berufe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Windows uE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Partizip II</dc:title>
  <dc:creator>user</dc:creator>
  <cp:lastModifiedBy>Algoritam</cp:lastModifiedBy>
  <cp:revision>26</cp:revision>
  <dcterms:created xsi:type="dcterms:W3CDTF">2009-04-14T02:37:44Z</dcterms:created>
  <dcterms:modified xsi:type="dcterms:W3CDTF">2016-08-24T09:07:35Z</dcterms:modified>
</cp:coreProperties>
</file>